
<file path=[Content_Types].xml><?xml version="1.0" encoding="utf-8"?>
<Types xmlns="http://schemas.openxmlformats.org/package/2006/content-types">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Lst>
  <p:notesMasterIdLst>
    <p:notesMasterId r:id="rId20"/>
  </p:notesMasterIdLst>
  <p:sldIdLst>
    <p:sldId id="269" r:id="rId2"/>
    <p:sldId id="256" r:id="rId3"/>
    <p:sldId id="257" r:id="rId4"/>
    <p:sldId id="270" r:id="rId5"/>
    <p:sldId id="260" r:id="rId6"/>
    <p:sldId id="265" r:id="rId7"/>
    <p:sldId id="268" r:id="rId8"/>
    <p:sldId id="262" r:id="rId9"/>
    <p:sldId id="263" r:id="rId10"/>
    <p:sldId id="267" r:id="rId11"/>
    <p:sldId id="272" r:id="rId12"/>
    <p:sldId id="274" r:id="rId13"/>
    <p:sldId id="264" r:id="rId14"/>
    <p:sldId id="259" r:id="rId15"/>
    <p:sldId id="261" r:id="rId16"/>
    <p:sldId id="266" r:id="rId17"/>
    <p:sldId id="258" r:id="rId18"/>
    <p:sldId id="271" r:id="rId19"/>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66"/>
    <a:srgbClr val="FFFF00"/>
    <a:srgbClr val="FF0066"/>
    <a:srgbClr val="0000CC"/>
    <a:srgbClr val="0000F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45" autoAdjust="0"/>
  </p:normalViewPr>
  <p:slideViewPr>
    <p:cSldViewPr>
      <p:cViewPr varScale="1">
        <p:scale>
          <a:sx n="70" d="100"/>
          <a:sy n="70" d="100"/>
        </p:scale>
        <p:origin x="138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5" d="100"/>
          <a:sy n="85" d="100"/>
        </p:scale>
        <p:origin x="-1944"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image" Target="../media/image1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smtClean="0"/>
            </a:lvl1pPr>
          </a:lstStyle>
          <a:p>
            <a:pPr>
              <a:defRPr/>
            </a:pPr>
            <a:endParaRPr lang="en-US"/>
          </a:p>
        </p:txBody>
      </p:sp>
      <p:sp>
        <p:nvSpPr>
          <p:cNvPr id="3379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smtClean="0"/>
            </a:lvl1pPr>
          </a:lstStyle>
          <a:p>
            <a:pPr>
              <a:defRPr/>
            </a:pPr>
            <a:endParaRPr lang="en-US"/>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379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379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smtClean="0"/>
            </a:lvl1pPr>
          </a:lstStyle>
          <a:p>
            <a:pPr>
              <a:defRPr/>
            </a:pPr>
            <a:endParaRPr lang="en-US"/>
          </a:p>
        </p:txBody>
      </p:sp>
      <p:sp>
        <p:nvSpPr>
          <p:cNvPr id="3379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D679C51E-019E-4DC7-82B3-02331FEE2D26}" type="slidenum">
              <a:rPr lang="en-US"/>
              <a:pPr>
                <a:defRPr/>
              </a:pPr>
              <a:t>‹#›</a:t>
            </a:fld>
            <a:endParaRPr lang="en-US"/>
          </a:p>
        </p:txBody>
      </p:sp>
    </p:spTree>
    <p:extLst>
      <p:ext uri="{BB962C8B-B14F-4D97-AF65-F5344CB8AC3E}">
        <p14:creationId xmlns:p14="http://schemas.microsoft.com/office/powerpoint/2010/main" val="194027075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4E0871E-94D2-4B0F-A20A-DA86BFAD8BE6}" type="slidenum">
              <a:rPr lang="en-US"/>
              <a:pPr/>
              <a:t>14</a:t>
            </a:fld>
            <a:endParaRPr 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16251628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3902075"/>
            <a:ext cx="3400425" cy="2949575"/>
            <a:chOff x="0" y="2458"/>
            <a:chExt cx="2142" cy="1858"/>
          </a:xfrm>
        </p:grpSpPr>
        <p:sp>
          <p:nvSpPr>
            <p:cNvPr id="5" name="Freeform 3"/>
            <p:cNvSpPr>
              <a:spLocks/>
            </p:cNvSpPr>
            <p:nvPr/>
          </p:nvSpPr>
          <p:spPr bwMode="ltGray">
            <a:xfrm>
              <a:off x="0" y="2508"/>
              <a:ext cx="2142" cy="1804"/>
            </a:xfrm>
            <a:custGeom>
              <a:avLst/>
              <a:gdLst>
                <a:gd name="T0" fmla="*/ 329 w 2135"/>
                <a:gd name="T1" fmla="*/ 66 h 1804"/>
                <a:gd name="T2" fmla="*/ 161 w 2135"/>
                <a:gd name="T3" fmla="*/ 30 h 1804"/>
                <a:gd name="T4" fmla="*/ 0 w 2135"/>
                <a:gd name="T5" fmla="*/ 0 h 1804"/>
                <a:gd name="T6" fmla="*/ 0 w 2135"/>
                <a:gd name="T7" fmla="*/ 12 h 1804"/>
                <a:gd name="T8" fmla="*/ 161 w 2135"/>
                <a:gd name="T9" fmla="*/ 42 h 1804"/>
                <a:gd name="T10" fmla="*/ 323 w 2135"/>
                <a:gd name="T11" fmla="*/ 78 h 1804"/>
                <a:gd name="T12" fmla="*/ 556 w 2135"/>
                <a:gd name="T13" fmla="*/ 150 h 1804"/>
                <a:gd name="T14" fmla="*/ 777 w 2135"/>
                <a:gd name="T15" fmla="*/ 245 h 1804"/>
                <a:gd name="T16" fmla="*/ 993 w 2135"/>
                <a:gd name="T17" fmla="*/ 365 h 1804"/>
                <a:gd name="T18" fmla="*/ 1196 w 2135"/>
                <a:gd name="T19" fmla="*/ 503 h 1804"/>
                <a:gd name="T20" fmla="*/ 1381 w 2135"/>
                <a:gd name="T21" fmla="*/ 653 h 1804"/>
                <a:gd name="T22" fmla="*/ 1555 w 2135"/>
                <a:gd name="T23" fmla="*/ 827 h 1804"/>
                <a:gd name="T24" fmla="*/ 1710 w 2135"/>
                <a:gd name="T25" fmla="*/ 1019 h 1804"/>
                <a:gd name="T26" fmla="*/ 1854 w 2135"/>
                <a:gd name="T27" fmla="*/ 1229 h 1804"/>
                <a:gd name="T28" fmla="*/ 1937 w 2135"/>
                <a:gd name="T29" fmla="*/ 1366 h 1804"/>
                <a:gd name="T30" fmla="*/ 2009 w 2135"/>
                <a:gd name="T31" fmla="*/ 1510 h 1804"/>
                <a:gd name="T32" fmla="*/ 2069 w 2135"/>
                <a:gd name="T33" fmla="*/ 1654 h 1804"/>
                <a:gd name="T34" fmla="*/ 2123 w 2135"/>
                <a:gd name="T35" fmla="*/ 1804 h 1804"/>
                <a:gd name="T36" fmla="*/ 2135 w 2135"/>
                <a:gd name="T37" fmla="*/ 1804 h 1804"/>
                <a:gd name="T38" fmla="*/ 2081 w 2135"/>
                <a:gd name="T39" fmla="*/ 1654 h 1804"/>
                <a:gd name="T40" fmla="*/ 2021 w 2135"/>
                <a:gd name="T41" fmla="*/ 1510 h 1804"/>
                <a:gd name="T42" fmla="*/ 1949 w 2135"/>
                <a:gd name="T43" fmla="*/ 1366 h 1804"/>
                <a:gd name="T44" fmla="*/ 1866 w 2135"/>
                <a:gd name="T45" fmla="*/ 1223 h 1804"/>
                <a:gd name="T46" fmla="*/ 1722 w 2135"/>
                <a:gd name="T47" fmla="*/ 1013 h 1804"/>
                <a:gd name="T48" fmla="*/ 1561 w 2135"/>
                <a:gd name="T49" fmla="*/ 821 h 1804"/>
                <a:gd name="T50" fmla="*/ 1387 w 2135"/>
                <a:gd name="T51" fmla="*/ 647 h 1804"/>
                <a:gd name="T52" fmla="*/ 1202 w 2135"/>
                <a:gd name="T53" fmla="*/ 491 h 1804"/>
                <a:gd name="T54" fmla="*/ 999 w 2135"/>
                <a:gd name="T55" fmla="*/ 353 h 1804"/>
                <a:gd name="T56" fmla="*/ 783 w 2135"/>
                <a:gd name="T57" fmla="*/ 239 h 1804"/>
                <a:gd name="T58" fmla="*/ 562 w 2135"/>
                <a:gd name="T59" fmla="*/ 138 h 1804"/>
                <a:gd name="T60" fmla="*/ 329 w 2135"/>
                <a:gd name="T61" fmla="*/ 66 h 1804"/>
                <a:gd name="T62" fmla="*/ 329 w 2135"/>
                <a:gd name="T63" fmla="*/ 66 h 1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6" name="Freeform 4"/>
            <p:cNvSpPr>
              <a:spLocks/>
            </p:cNvSpPr>
            <p:nvPr/>
          </p:nvSpPr>
          <p:spPr bwMode="hidden">
            <a:xfrm>
              <a:off x="0" y="2458"/>
              <a:ext cx="1854" cy="1858"/>
            </a:xfrm>
            <a:custGeom>
              <a:avLst/>
              <a:gdLst>
                <a:gd name="T0" fmla="*/ 1854 w 1854"/>
                <a:gd name="T1" fmla="*/ 1858 h 1858"/>
                <a:gd name="T2" fmla="*/ 0 w 1854"/>
                <a:gd name="T3" fmla="*/ 1858 h 1858"/>
                <a:gd name="T4" fmla="*/ 0 w 1854"/>
                <a:gd name="T5" fmla="*/ 0 h 1858"/>
                <a:gd name="T6" fmla="*/ 1854 w 1854"/>
                <a:gd name="T7" fmla="*/ 1858 h 1858"/>
                <a:gd name="T8" fmla="*/ 1854 w 1854"/>
                <a:gd name="T9" fmla="*/ 1858 h 1858"/>
              </a:gdLst>
              <a:ahLst/>
              <a:cxnLst>
                <a:cxn ang="0">
                  <a:pos x="T0" y="T1"/>
                </a:cxn>
                <a:cxn ang="0">
                  <a:pos x="T2" y="T3"/>
                </a:cxn>
                <a:cxn ang="0">
                  <a:pos x="T4" y="T5"/>
                </a:cxn>
                <a:cxn ang="0">
                  <a:pos x="T6" y="T7"/>
                </a:cxn>
                <a:cxn ang="0">
                  <a:pos x="T8" y="T9"/>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7" name="Freeform 5"/>
            <p:cNvSpPr>
              <a:spLocks/>
            </p:cNvSpPr>
            <p:nvPr/>
          </p:nvSpPr>
          <p:spPr bwMode="ltGray">
            <a:xfrm>
              <a:off x="0" y="2735"/>
              <a:ext cx="1745" cy="1577"/>
            </a:xfrm>
            <a:custGeom>
              <a:avLst/>
              <a:gdLst>
                <a:gd name="T0" fmla="*/ 1640 w 1745"/>
                <a:gd name="T1" fmla="*/ 1377 h 1577"/>
                <a:gd name="T2" fmla="*/ 1692 w 1745"/>
                <a:gd name="T3" fmla="*/ 1479 h 1577"/>
                <a:gd name="T4" fmla="*/ 1732 w 1745"/>
                <a:gd name="T5" fmla="*/ 1577 h 1577"/>
                <a:gd name="T6" fmla="*/ 1745 w 1745"/>
                <a:gd name="T7" fmla="*/ 1577 h 1577"/>
                <a:gd name="T8" fmla="*/ 1703 w 1745"/>
                <a:gd name="T9" fmla="*/ 1469 h 1577"/>
                <a:gd name="T10" fmla="*/ 1649 w 1745"/>
                <a:gd name="T11" fmla="*/ 1367 h 1577"/>
                <a:gd name="T12" fmla="*/ 1535 w 1745"/>
                <a:gd name="T13" fmla="*/ 1157 h 1577"/>
                <a:gd name="T14" fmla="*/ 1395 w 1745"/>
                <a:gd name="T15" fmla="*/ 951 h 1577"/>
                <a:gd name="T16" fmla="*/ 1236 w 1745"/>
                <a:gd name="T17" fmla="*/ 756 h 1577"/>
                <a:gd name="T18" fmla="*/ 1061 w 1745"/>
                <a:gd name="T19" fmla="*/ 582 h 1577"/>
                <a:gd name="T20" fmla="*/ 876 w 1745"/>
                <a:gd name="T21" fmla="*/ 426 h 1577"/>
                <a:gd name="T22" fmla="*/ 672 w 1745"/>
                <a:gd name="T23" fmla="*/ 294 h 1577"/>
                <a:gd name="T24" fmla="*/ 455 w 1745"/>
                <a:gd name="T25" fmla="*/ 174 h 1577"/>
                <a:gd name="T26" fmla="*/ 234 w 1745"/>
                <a:gd name="T27" fmla="*/ 78 h 1577"/>
                <a:gd name="T28" fmla="*/ 0 w 1745"/>
                <a:gd name="T29" fmla="*/ 0 h 1577"/>
                <a:gd name="T30" fmla="*/ 0 w 1745"/>
                <a:gd name="T31" fmla="*/ 12 h 1577"/>
                <a:gd name="T32" fmla="*/ 222 w 1745"/>
                <a:gd name="T33" fmla="*/ 89 h 1577"/>
                <a:gd name="T34" fmla="*/ 446 w 1745"/>
                <a:gd name="T35" fmla="*/ 185 h 1577"/>
                <a:gd name="T36" fmla="*/ 662 w 1745"/>
                <a:gd name="T37" fmla="*/ 305 h 1577"/>
                <a:gd name="T38" fmla="*/ 866 w 1745"/>
                <a:gd name="T39" fmla="*/ 437 h 1577"/>
                <a:gd name="T40" fmla="*/ 1052 w 1745"/>
                <a:gd name="T41" fmla="*/ 593 h 1577"/>
                <a:gd name="T42" fmla="*/ 1226 w 1745"/>
                <a:gd name="T43" fmla="*/ 767 h 1577"/>
                <a:gd name="T44" fmla="*/ 1385 w 1745"/>
                <a:gd name="T45" fmla="*/ 960 h 1577"/>
                <a:gd name="T46" fmla="*/ 1526 w 1745"/>
                <a:gd name="T47" fmla="*/ 1167 h 1577"/>
                <a:gd name="T48" fmla="*/ 1640 w 1745"/>
                <a:gd name="T49" fmla="*/ 1377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8" name="Freeform 6"/>
            <p:cNvSpPr>
              <a:spLocks/>
            </p:cNvSpPr>
            <p:nvPr/>
          </p:nvSpPr>
          <p:spPr bwMode="ltGray">
            <a:xfrm>
              <a:off x="0" y="2544"/>
              <a:ext cx="1745" cy="1768"/>
            </a:xfrm>
            <a:custGeom>
              <a:avLst/>
              <a:gdLst>
                <a:gd name="T0" fmla="*/ 0 w 1745"/>
                <a:gd name="T1" fmla="*/ 0 h 1768"/>
                <a:gd name="T2" fmla="*/ 0 w 1745"/>
                <a:gd name="T3" fmla="*/ 12 h 1768"/>
                <a:gd name="T4" fmla="*/ 210 w 1745"/>
                <a:gd name="T5" fmla="*/ 88 h 1768"/>
                <a:gd name="T6" fmla="*/ 426 w 1745"/>
                <a:gd name="T7" fmla="*/ 190 h 1768"/>
                <a:gd name="T8" fmla="*/ 630 w 1745"/>
                <a:gd name="T9" fmla="*/ 304 h 1768"/>
                <a:gd name="T10" fmla="*/ 818 w 1745"/>
                <a:gd name="T11" fmla="*/ 442 h 1768"/>
                <a:gd name="T12" fmla="*/ 998 w 1745"/>
                <a:gd name="T13" fmla="*/ 592 h 1768"/>
                <a:gd name="T14" fmla="*/ 1164 w 1745"/>
                <a:gd name="T15" fmla="*/ 766 h 1768"/>
                <a:gd name="T16" fmla="*/ 1310 w 1745"/>
                <a:gd name="T17" fmla="*/ 942 h 1768"/>
                <a:gd name="T18" fmla="*/ 1454 w 1745"/>
                <a:gd name="T19" fmla="*/ 1146 h 1768"/>
                <a:gd name="T20" fmla="*/ 1536 w 1745"/>
                <a:gd name="T21" fmla="*/ 1298 h 1768"/>
                <a:gd name="T22" fmla="*/ 1614 w 1745"/>
                <a:gd name="T23" fmla="*/ 1456 h 1768"/>
                <a:gd name="T24" fmla="*/ 1682 w 1745"/>
                <a:gd name="T25" fmla="*/ 1616 h 1768"/>
                <a:gd name="T26" fmla="*/ 1733 w 1745"/>
                <a:gd name="T27" fmla="*/ 1768 h 1768"/>
                <a:gd name="T28" fmla="*/ 1745 w 1745"/>
                <a:gd name="T29" fmla="*/ 1768 h 1768"/>
                <a:gd name="T30" fmla="*/ 1691 w 1745"/>
                <a:gd name="T31" fmla="*/ 1606 h 1768"/>
                <a:gd name="T32" fmla="*/ 1623 w 1745"/>
                <a:gd name="T33" fmla="*/ 1445 h 1768"/>
                <a:gd name="T34" fmla="*/ 1547 w 1745"/>
                <a:gd name="T35" fmla="*/ 1288 h 1768"/>
                <a:gd name="T36" fmla="*/ 1463 w 1745"/>
                <a:gd name="T37" fmla="*/ 1136 h 1768"/>
                <a:gd name="T38" fmla="*/ 1320 w 1745"/>
                <a:gd name="T39" fmla="*/ 932 h 1768"/>
                <a:gd name="T40" fmla="*/ 1173 w 1745"/>
                <a:gd name="T41" fmla="*/ 755 h 1768"/>
                <a:gd name="T42" fmla="*/ 1008 w 1745"/>
                <a:gd name="T43" fmla="*/ 581 h 1768"/>
                <a:gd name="T44" fmla="*/ 827 w 1745"/>
                <a:gd name="T45" fmla="*/ 431 h 1768"/>
                <a:gd name="T46" fmla="*/ 642 w 1745"/>
                <a:gd name="T47" fmla="*/ 293 h 1768"/>
                <a:gd name="T48" fmla="*/ 437 w 1745"/>
                <a:gd name="T49" fmla="*/ 179 h 1768"/>
                <a:gd name="T50" fmla="*/ 222 w 1745"/>
                <a:gd name="T51" fmla="*/ 78 h 1768"/>
                <a:gd name="T52" fmla="*/ 0 w 1745"/>
                <a:gd name="T53" fmla="*/ 0 h 1768"/>
                <a:gd name="T54" fmla="*/ 0 w 1745"/>
                <a:gd name="T55" fmla="*/ 0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9"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p>
          </p:txBody>
        </p:sp>
        <p:sp>
          <p:nvSpPr>
            <p:cNvPr id="10"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p>
          </p:txBody>
        </p:sp>
        <p:sp>
          <p:nvSpPr>
            <p:cNvPr id="11"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p>
          </p:txBody>
        </p:sp>
      </p:grpSp>
      <p:sp>
        <p:nvSpPr>
          <p:cNvPr id="24586" name="Rectangle 10"/>
          <p:cNvSpPr>
            <a:spLocks noGrp="1" noChangeArrowheads="1"/>
          </p:cNvSpPr>
          <p:nvPr>
            <p:ph type="ctrTitle" sz="quarter"/>
          </p:nvPr>
        </p:nvSpPr>
        <p:spPr>
          <a:xfrm>
            <a:off x="685800" y="1873250"/>
            <a:ext cx="7772400" cy="1555750"/>
          </a:xfrm>
        </p:spPr>
        <p:txBody>
          <a:bodyPr/>
          <a:lstStyle>
            <a:lvl1pPr>
              <a:defRPr sz="4800"/>
            </a:lvl1pPr>
          </a:lstStyle>
          <a:p>
            <a:pPr lvl="0"/>
            <a:r>
              <a:rPr lang="en-US" noProof="0" smtClean="0"/>
              <a:t>Click to edit Master title style</a:t>
            </a:r>
          </a:p>
        </p:txBody>
      </p:sp>
      <p:sp>
        <p:nvSpPr>
          <p:cNvPr id="24587" name="Rectangle 11"/>
          <p:cNvSpPr>
            <a:spLocks noGrp="1" noChangeArrowheads="1"/>
          </p:cNvSpPr>
          <p:nvPr>
            <p:ph type="subTitle" sz="quarter" idx="1"/>
          </p:nvPr>
        </p:nvSpPr>
        <p:spPr>
          <a:xfrm>
            <a:off x="1371600" y="3886200"/>
            <a:ext cx="6400800" cy="1752600"/>
          </a:xfrm>
        </p:spPr>
        <p:txBody>
          <a:bodyPr/>
          <a:lstStyle>
            <a:lvl1pPr marL="0" indent="0" algn="ctr">
              <a:buFont typeface="Wingdings" panose="05000000000000000000" pitchFamily="2" charset="2"/>
              <a:buNone/>
              <a:defRPr/>
            </a:lvl1pPr>
          </a:lstStyle>
          <a:p>
            <a:pPr lvl="0"/>
            <a:r>
              <a:rPr lang="en-US" noProof="0" smtClean="0"/>
              <a:t>Click to edit Master subtitle style</a:t>
            </a:r>
          </a:p>
        </p:txBody>
      </p:sp>
      <p:sp>
        <p:nvSpPr>
          <p:cNvPr id="12" name="Rectangle 12"/>
          <p:cNvSpPr>
            <a:spLocks noGrp="1" noChangeArrowheads="1"/>
          </p:cNvSpPr>
          <p:nvPr>
            <p:ph type="dt" sz="quarter" idx="10"/>
          </p:nvPr>
        </p:nvSpPr>
        <p:spPr/>
        <p:txBody>
          <a:bodyPr/>
          <a:lstStyle>
            <a:lvl1pPr>
              <a:defRPr smtClean="0"/>
            </a:lvl1pPr>
          </a:lstStyle>
          <a:p>
            <a:pPr>
              <a:defRPr/>
            </a:pPr>
            <a:endParaRPr lang="en-US"/>
          </a:p>
        </p:txBody>
      </p:sp>
      <p:sp>
        <p:nvSpPr>
          <p:cNvPr id="13" name="Rectangle 13"/>
          <p:cNvSpPr>
            <a:spLocks noGrp="1" noChangeArrowheads="1"/>
          </p:cNvSpPr>
          <p:nvPr>
            <p:ph type="ftr" sz="quarter" idx="11"/>
          </p:nvPr>
        </p:nvSpPr>
        <p:spPr/>
        <p:txBody>
          <a:bodyPr/>
          <a:lstStyle>
            <a:lvl1pPr>
              <a:defRPr smtClean="0"/>
            </a:lvl1pPr>
          </a:lstStyle>
          <a:p>
            <a:pPr>
              <a:defRPr/>
            </a:pPr>
            <a:endParaRPr lang="en-US"/>
          </a:p>
        </p:txBody>
      </p:sp>
      <p:sp>
        <p:nvSpPr>
          <p:cNvPr id="14" name="Rectangle 14"/>
          <p:cNvSpPr>
            <a:spLocks noGrp="1" noChangeArrowheads="1"/>
          </p:cNvSpPr>
          <p:nvPr>
            <p:ph type="sldNum" sz="quarter" idx="12"/>
          </p:nvPr>
        </p:nvSpPr>
        <p:spPr/>
        <p:txBody>
          <a:bodyPr/>
          <a:lstStyle>
            <a:lvl1pPr>
              <a:defRPr smtClean="0"/>
            </a:lvl1pPr>
          </a:lstStyle>
          <a:p>
            <a:pPr>
              <a:defRPr/>
            </a:pPr>
            <a:fld id="{B51BD681-42C2-4736-A696-FA172A41C3CF}" type="slidenum">
              <a:rPr lang="en-US"/>
              <a:pPr>
                <a:defRPr/>
              </a:pPr>
              <a:t>‹#›</a:t>
            </a:fld>
            <a:endParaRPr lang="en-US"/>
          </a:p>
        </p:txBody>
      </p:sp>
    </p:spTree>
    <p:extLst>
      <p:ext uri="{BB962C8B-B14F-4D97-AF65-F5344CB8AC3E}">
        <p14:creationId xmlns:p14="http://schemas.microsoft.com/office/powerpoint/2010/main" val="12708016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a:ln/>
        </p:spPr>
        <p:txBody>
          <a:bodyPr/>
          <a:lstStyle>
            <a:lvl1pPr>
              <a:defRPr/>
            </a:lvl1pPr>
          </a:lstStyle>
          <a:p>
            <a:pPr>
              <a:defRPr/>
            </a:pPr>
            <a:endParaRPr lang="en-US"/>
          </a:p>
        </p:txBody>
      </p:sp>
      <p:sp>
        <p:nvSpPr>
          <p:cNvPr id="5" name="Rectangle 13"/>
          <p:cNvSpPr>
            <a:spLocks noGrp="1" noChangeArrowheads="1"/>
          </p:cNvSpPr>
          <p:nvPr>
            <p:ph type="ftr" sz="quarter" idx="11"/>
          </p:nvPr>
        </p:nvSpPr>
        <p:spPr>
          <a:ln/>
        </p:spPr>
        <p:txBody>
          <a:bodyPr/>
          <a:lstStyle>
            <a:lvl1pPr>
              <a:defRPr/>
            </a:lvl1pPr>
          </a:lstStyle>
          <a:p>
            <a:pPr>
              <a:defRPr/>
            </a:pPr>
            <a:endParaRPr lang="en-US"/>
          </a:p>
        </p:txBody>
      </p:sp>
      <p:sp>
        <p:nvSpPr>
          <p:cNvPr id="6" name="Rectangle 14"/>
          <p:cNvSpPr>
            <a:spLocks noGrp="1" noChangeArrowheads="1"/>
          </p:cNvSpPr>
          <p:nvPr>
            <p:ph type="sldNum" sz="quarter" idx="12"/>
          </p:nvPr>
        </p:nvSpPr>
        <p:spPr>
          <a:ln/>
        </p:spPr>
        <p:txBody>
          <a:bodyPr/>
          <a:lstStyle>
            <a:lvl1pPr>
              <a:defRPr/>
            </a:lvl1pPr>
          </a:lstStyle>
          <a:p>
            <a:pPr>
              <a:defRPr/>
            </a:pPr>
            <a:fld id="{FDB521C0-9DBE-44C8-A13F-0135C9ADE389}" type="slidenum">
              <a:rPr lang="en-US"/>
              <a:pPr>
                <a:defRPr/>
              </a:pPr>
              <a:t>‹#›</a:t>
            </a:fld>
            <a:endParaRPr lang="en-US"/>
          </a:p>
        </p:txBody>
      </p:sp>
    </p:spTree>
    <p:extLst>
      <p:ext uri="{BB962C8B-B14F-4D97-AF65-F5344CB8AC3E}">
        <p14:creationId xmlns:p14="http://schemas.microsoft.com/office/powerpoint/2010/main" val="35259837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a:ln/>
        </p:spPr>
        <p:txBody>
          <a:bodyPr/>
          <a:lstStyle>
            <a:lvl1pPr>
              <a:defRPr/>
            </a:lvl1pPr>
          </a:lstStyle>
          <a:p>
            <a:pPr>
              <a:defRPr/>
            </a:pPr>
            <a:endParaRPr lang="en-US"/>
          </a:p>
        </p:txBody>
      </p:sp>
      <p:sp>
        <p:nvSpPr>
          <p:cNvPr id="5" name="Rectangle 13"/>
          <p:cNvSpPr>
            <a:spLocks noGrp="1" noChangeArrowheads="1"/>
          </p:cNvSpPr>
          <p:nvPr>
            <p:ph type="ftr" sz="quarter" idx="11"/>
          </p:nvPr>
        </p:nvSpPr>
        <p:spPr>
          <a:ln/>
        </p:spPr>
        <p:txBody>
          <a:bodyPr/>
          <a:lstStyle>
            <a:lvl1pPr>
              <a:defRPr/>
            </a:lvl1pPr>
          </a:lstStyle>
          <a:p>
            <a:pPr>
              <a:defRPr/>
            </a:pPr>
            <a:endParaRPr lang="en-US"/>
          </a:p>
        </p:txBody>
      </p:sp>
      <p:sp>
        <p:nvSpPr>
          <p:cNvPr id="6" name="Rectangle 14"/>
          <p:cNvSpPr>
            <a:spLocks noGrp="1" noChangeArrowheads="1"/>
          </p:cNvSpPr>
          <p:nvPr>
            <p:ph type="sldNum" sz="quarter" idx="12"/>
          </p:nvPr>
        </p:nvSpPr>
        <p:spPr>
          <a:ln/>
        </p:spPr>
        <p:txBody>
          <a:bodyPr/>
          <a:lstStyle>
            <a:lvl1pPr>
              <a:defRPr/>
            </a:lvl1pPr>
          </a:lstStyle>
          <a:p>
            <a:pPr>
              <a:defRPr/>
            </a:pPr>
            <a:fld id="{317C7B75-7519-4DCC-BAC8-9A1CB743C7CB}" type="slidenum">
              <a:rPr lang="en-US"/>
              <a:pPr>
                <a:defRPr/>
              </a:pPr>
              <a:t>‹#›</a:t>
            </a:fld>
            <a:endParaRPr lang="en-US"/>
          </a:p>
        </p:txBody>
      </p:sp>
    </p:spTree>
    <p:extLst>
      <p:ext uri="{BB962C8B-B14F-4D97-AF65-F5344CB8AC3E}">
        <p14:creationId xmlns:p14="http://schemas.microsoft.com/office/powerpoint/2010/main" val="35976884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12"/>
          <p:cNvSpPr>
            <a:spLocks noGrp="1" noChangeArrowheads="1"/>
          </p:cNvSpPr>
          <p:nvPr>
            <p:ph type="dt" sz="half" idx="10"/>
          </p:nvPr>
        </p:nvSpPr>
        <p:spPr>
          <a:ln/>
        </p:spPr>
        <p:txBody>
          <a:bodyPr/>
          <a:lstStyle>
            <a:lvl1pPr>
              <a:defRPr/>
            </a:lvl1pPr>
          </a:lstStyle>
          <a:p>
            <a:pPr>
              <a:defRPr/>
            </a:pPr>
            <a:endParaRPr lang="en-US"/>
          </a:p>
        </p:txBody>
      </p:sp>
      <p:sp>
        <p:nvSpPr>
          <p:cNvPr id="7" name="Rectangle 13"/>
          <p:cNvSpPr>
            <a:spLocks noGrp="1" noChangeArrowheads="1"/>
          </p:cNvSpPr>
          <p:nvPr>
            <p:ph type="ftr" sz="quarter" idx="11"/>
          </p:nvPr>
        </p:nvSpPr>
        <p:spPr>
          <a:ln/>
        </p:spPr>
        <p:txBody>
          <a:bodyPr/>
          <a:lstStyle>
            <a:lvl1pPr>
              <a:defRPr/>
            </a:lvl1pPr>
          </a:lstStyle>
          <a:p>
            <a:pPr>
              <a:defRPr/>
            </a:pPr>
            <a:endParaRPr lang="en-US"/>
          </a:p>
        </p:txBody>
      </p:sp>
      <p:sp>
        <p:nvSpPr>
          <p:cNvPr id="8" name="Rectangle 14"/>
          <p:cNvSpPr>
            <a:spLocks noGrp="1" noChangeArrowheads="1"/>
          </p:cNvSpPr>
          <p:nvPr>
            <p:ph type="sldNum" sz="quarter" idx="12"/>
          </p:nvPr>
        </p:nvSpPr>
        <p:spPr>
          <a:ln/>
        </p:spPr>
        <p:txBody>
          <a:bodyPr/>
          <a:lstStyle>
            <a:lvl1pPr>
              <a:defRPr/>
            </a:lvl1pPr>
          </a:lstStyle>
          <a:p>
            <a:pPr>
              <a:defRPr/>
            </a:pPr>
            <a:fld id="{9A164052-F004-4DAA-A00C-E3A5CB26002F}" type="slidenum">
              <a:rPr lang="en-US"/>
              <a:pPr>
                <a:defRPr/>
              </a:pPr>
              <a:t>‹#›</a:t>
            </a:fld>
            <a:endParaRPr lang="en-US"/>
          </a:p>
        </p:txBody>
      </p:sp>
    </p:spTree>
    <p:extLst>
      <p:ext uri="{BB962C8B-B14F-4D97-AF65-F5344CB8AC3E}">
        <p14:creationId xmlns:p14="http://schemas.microsoft.com/office/powerpoint/2010/main" val="14178063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a:ln/>
        </p:spPr>
        <p:txBody>
          <a:bodyPr/>
          <a:lstStyle>
            <a:lvl1pPr>
              <a:defRPr/>
            </a:lvl1pPr>
          </a:lstStyle>
          <a:p>
            <a:pPr>
              <a:defRPr/>
            </a:pPr>
            <a:endParaRPr lang="en-US"/>
          </a:p>
        </p:txBody>
      </p:sp>
      <p:sp>
        <p:nvSpPr>
          <p:cNvPr id="5" name="Rectangle 13"/>
          <p:cNvSpPr>
            <a:spLocks noGrp="1" noChangeArrowheads="1"/>
          </p:cNvSpPr>
          <p:nvPr>
            <p:ph type="ftr" sz="quarter" idx="11"/>
          </p:nvPr>
        </p:nvSpPr>
        <p:spPr>
          <a:ln/>
        </p:spPr>
        <p:txBody>
          <a:bodyPr/>
          <a:lstStyle>
            <a:lvl1pPr>
              <a:defRPr/>
            </a:lvl1pPr>
          </a:lstStyle>
          <a:p>
            <a:pPr>
              <a:defRPr/>
            </a:pPr>
            <a:endParaRPr lang="en-US"/>
          </a:p>
        </p:txBody>
      </p:sp>
      <p:sp>
        <p:nvSpPr>
          <p:cNvPr id="6" name="Rectangle 14"/>
          <p:cNvSpPr>
            <a:spLocks noGrp="1" noChangeArrowheads="1"/>
          </p:cNvSpPr>
          <p:nvPr>
            <p:ph type="sldNum" sz="quarter" idx="12"/>
          </p:nvPr>
        </p:nvSpPr>
        <p:spPr>
          <a:ln/>
        </p:spPr>
        <p:txBody>
          <a:bodyPr/>
          <a:lstStyle>
            <a:lvl1pPr>
              <a:defRPr/>
            </a:lvl1pPr>
          </a:lstStyle>
          <a:p>
            <a:pPr>
              <a:defRPr/>
            </a:pPr>
            <a:fld id="{F5D449AB-4F57-49D3-AD7F-D3D8CC008B78}" type="slidenum">
              <a:rPr lang="en-US"/>
              <a:pPr>
                <a:defRPr/>
              </a:pPr>
              <a:t>‹#›</a:t>
            </a:fld>
            <a:endParaRPr lang="en-US"/>
          </a:p>
        </p:txBody>
      </p:sp>
    </p:spTree>
    <p:extLst>
      <p:ext uri="{BB962C8B-B14F-4D97-AF65-F5344CB8AC3E}">
        <p14:creationId xmlns:p14="http://schemas.microsoft.com/office/powerpoint/2010/main" val="27619243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12"/>
          <p:cNvSpPr>
            <a:spLocks noGrp="1" noChangeArrowheads="1"/>
          </p:cNvSpPr>
          <p:nvPr>
            <p:ph type="dt" sz="half" idx="10"/>
          </p:nvPr>
        </p:nvSpPr>
        <p:spPr>
          <a:ln/>
        </p:spPr>
        <p:txBody>
          <a:bodyPr/>
          <a:lstStyle>
            <a:lvl1pPr>
              <a:defRPr/>
            </a:lvl1pPr>
          </a:lstStyle>
          <a:p>
            <a:pPr>
              <a:defRPr/>
            </a:pPr>
            <a:endParaRPr lang="en-US"/>
          </a:p>
        </p:txBody>
      </p:sp>
      <p:sp>
        <p:nvSpPr>
          <p:cNvPr id="5" name="Rectangle 13"/>
          <p:cNvSpPr>
            <a:spLocks noGrp="1" noChangeArrowheads="1"/>
          </p:cNvSpPr>
          <p:nvPr>
            <p:ph type="ftr" sz="quarter" idx="11"/>
          </p:nvPr>
        </p:nvSpPr>
        <p:spPr>
          <a:ln/>
        </p:spPr>
        <p:txBody>
          <a:bodyPr/>
          <a:lstStyle>
            <a:lvl1pPr>
              <a:defRPr/>
            </a:lvl1pPr>
          </a:lstStyle>
          <a:p>
            <a:pPr>
              <a:defRPr/>
            </a:pPr>
            <a:endParaRPr lang="en-US"/>
          </a:p>
        </p:txBody>
      </p:sp>
      <p:sp>
        <p:nvSpPr>
          <p:cNvPr id="6" name="Rectangle 14"/>
          <p:cNvSpPr>
            <a:spLocks noGrp="1" noChangeArrowheads="1"/>
          </p:cNvSpPr>
          <p:nvPr>
            <p:ph type="sldNum" sz="quarter" idx="12"/>
          </p:nvPr>
        </p:nvSpPr>
        <p:spPr>
          <a:ln/>
        </p:spPr>
        <p:txBody>
          <a:bodyPr/>
          <a:lstStyle>
            <a:lvl1pPr>
              <a:defRPr/>
            </a:lvl1pPr>
          </a:lstStyle>
          <a:p>
            <a:pPr>
              <a:defRPr/>
            </a:pPr>
            <a:fld id="{AAB352AC-582E-47E1-8AA5-FECFB3E08B4B}" type="slidenum">
              <a:rPr lang="en-US"/>
              <a:pPr>
                <a:defRPr/>
              </a:pPr>
              <a:t>‹#›</a:t>
            </a:fld>
            <a:endParaRPr lang="en-US"/>
          </a:p>
        </p:txBody>
      </p:sp>
    </p:spTree>
    <p:extLst>
      <p:ext uri="{BB962C8B-B14F-4D97-AF65-F5344CB8AC3E}">
        <p14:creationId xmlns:p14="http://schemas.microsoft.com/office/powerpoint/2010/main" val="3155927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2"/>
          <p:cNvSpPr>
            <a:spLocks noGrp="1" noChangeArrowheads="1"/>
          </p:cNvSpPr>
          <p:nvPr>
            <p:ph type="dt" sz="half" idx="10"/>
          </p:nvPr>
        </p:nvSpPr>
        <p:spPr>
          <a:ln/>
        </p:spPr>
        <p:txBody>
          <a:bodyPr/>
          <a:lstStyle>
            <a:lvl1pPr>
              <a:defRPr/>
            </a:lvl1pPr>
          </a:lstStyle>
          <a:p>
            <a:pPr>
              <a:defRPr/>
            </a:pPr>
            <a:endParaRPr lang="en-US"/>
          </a:p>
        </p:txBody>
      </p:sp>
      <p:sp>
        <p:nvSpPr>
          <p:cNvPr id="6" name="Rectangle 13"/>
          <p:cNvSpPr>
            <a:spLocks noGrp="1" noChangeArrowheads="1"/>
          </p:cNvSpPr>
          <p:nvPr>
            <p:ph type="ftr" sz="quarter" idx="11"/>
          </p:nvPr>
        </p:nvSpPr>
        <p:spPr>
          <a:ln/>
        </p:spPr>
        <p:txBody>
          <a:bodyPr/>
          <a:lstStyle>
            <a:lvl1pPr>
              <a:defRPr/>
            </a:lvl1pPr>
          </a:lstStyle>
          <a:p>
            <a:pPr>
              <a:defRPr/>
            </a:pPr>
            <a:endParaRPr lang="en-US"/>
          </a:p>
        </p:txBody>
      </p:sp>
      <p:sp>
        <p:nvSpPr>
          <p:cNvPr id="7" name="Rectangle 14"/>
          <p:cNvSpPr>
            <a:spLocks noGrp="1" noChangeArrowheads="1"/>
          </p:cNvSpPr>
          <p:nvPr>
            <p:ph type="sldNum" sz="quarter" idx="12"/>
          </p:nvPr>
        </p:nvSpPr>
        <p:spPr>
          <a:ln/>
        </p:spPr>
        <p:txBody>
          <a:bodyPr/>
          <a:lstStyle>
            <a:lvl1pPr>
              <a:defRPr/>
            </a:lvl1pPr>
          </a:lstStyle>
          <a:p>
            <a:pPr>
              <a:defRPr/>
            </a:pPr>
            <a:fld id="{C279312D-252E-41F9-9C6D-F8AC1E855376}" type="slidenum">
              <a:rPr lang="en-US"/>
              <a:pPr>
                <a:defRPr/>
              </a:pPr>
              <a:t>‹#›</a:t>
            </a:fld>
            <a:endParaRPr lang="en-US"/>
          </a:p>
        </p:txBody>
      </p:sp>
    </p:spTree>
    <p:extLst>
      <p:ext uri="{BB962C8B-B14F-4D97-AF65-F5344CB8AC3E}">
        <p14:creationId xmlns:p14="http://schemas.microsoft.com/office/powerpoint/2010/main" val="5308660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2"/>
          <p:cNvSpPr>
            <a:spLocks noGrp="1" noChangeArrowheads="1"/>
          </p:cNvSpPr>
          <p:nvPr>
            <p:ph type="dt" sz="half" idx="10"/>
          </p:nvPr>
        </p:nvSpPr>
        <p:spPr>
          <a:ln/>
        </p:spPr>
        <p:txBody>
          <a:bodyPr/>
          <a:lstStyle>
            <a:lvl1pPr>
              <a:defRPr/>
            </a:lvl1pPr>
          </a:lstStyle>
          <a:p>
            <a:pPr>
              <a:defRPr/>
            </a:pPr>
            <a:endParaRPr lang="en-US"/>
          </a:p>
        </p:txBody>
      </p:sp>
      <p:sp>
        <p:nvSpPr>
          <p:cNvPr id="8" name="Rectangle 13"/>
          <p:cNvSpPr>
            <a:spLocks noGrp="1" noChangeArrowheads="1"/>
          </p:cNvSpPr>
          <p:nvPr>
            <p:ph type="ftr" sz="quarter" idx="11"/>
          </p:nvPr>
        </p:nvSpPr>
        <p:spPr>
          <a:ln/>
        </p:spPr>
        <p:txBody>
          <a:bodyPr/>
          <a:lstStyle>
            <a:lvl1pPr>
              <a:defRPr/>
            </a:lvl1pPr>
          </a:lstStyle>
          <a:p>
            <a:pPr>
              <a:defRPr/>
            </a:pPr>
            <a:endParaRPr lang="en-US"/>
          </a:p>
        </p:txBody>
      </p:sp>
      <p:sp>
        <p:nvSpPr>
          <p:cNvPr id="9" name="Rectangle 14"/>
          <p:cNvSpPr>
            <a:spLocks noGrp="1" noChangeArrowheads="1"/>
          </p:cNvSpPr>
          <p:nvPr>
            <p:ph type="sldNum" sz="quarter" idx="12"/>
          </p:nvPr>
        </p:nvSpPr>
        <p:spPr>
          <a:ln/>
        </p:spPr>
        <p:txBody>
          <a:bodyPr/>
          <a:lstStyle>
            <a:lvl1pPr>
              <a:defRPr/>
            </a:lvl1pPr>
          </a:lstStyle>
          <a:p>
            <a:pPr>
              <a:defRPr/>
            </a:pPr>
            <a:fld id="{5D32CB86-8C23-443A-BC2B-42499E615DF0}" type="slidenum">
              <a:rPr lang="en-US"/>
              <a:pPr>
                <a:defRPr/>
              </a:pPr>
              <a:t>‹#›</a:t>
            </a:fld>
            <a:endParaRPr lang="en-US"/>
          </a:p>
        </p:txBody>
      </p:sp>
    </p:spTree>
    <p:extLst>
      <p:ext uri="{BB962C8B-B14F-4D97-AF65-F5344CB8AC3E}">
        <p14:creationId xmlns:p14="http://schemas.microsoft.com/office/powerpoint/2010/main" val="25404859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2"/>
          <p:cNvSpPr>
            <a:spLocks noGrp="1" noChangeArrowheads="1"/>
          </p:cNvSpPr>
          <p:nvPr>
            <p:ph type="dt" sz="half" idx="10"/>
          </p:nvPr>
        </p:nvSpPr>
        <p:spPr>
          <a:ln/>
        </p:spPr>
        <p:txBody>
          <a:bodyPr/>
          <a:lstStyle>
            <a:lvl1pPr>
              <a:defRPr/>
            </a:lvl1pPr>
          </a:lstStyle>
          <a:p>
            <a:pPr>
              <a:defRPr/>
            </a:pPr>
            <a:endParaRPr lang="en-US"/>
          </a:p>
        </p:txBody>
      </p:sp>
      <p:sp>
        <p:nvSpPr>
          <p:cNvPr id="4" name="Rectangle 13"/>
          <p:cNvSpPr>
            <a:spLocks noGrp="1" noChangeArrowheads="1"/>
          </p:cNvSpPr>
          <p:nvPr>
            <p:ph type="ftr" sz="quarter" idx="11"/>
          </p:nvPr>
        </p:nvSpPr>
        <p:spPr>
          <a:ln/>
        </p:spPr>
        <p:txBody>
          <a:bodyPr/>
          <a:lstStyle>
            <a:lvl1pPr>
              <a:defRPr/>
            </a:lvl1pPr>
          </a:lstStyle>
          <a:p>
            <a:pPr>
              <a:defRPr/>
            </a:pPr>
            <a:endParaRPr lang="en-US"/>
          </a:p>
        </p:txBody>
      </p:sp>
      <p:sp>
        <p:nvSpPr>
          <p:cNvPr id="5" name="Rectangle 14"/>
          <p:cNvSpPr>
            <a:spLocks noGrp="1" noChangeArrowheads="1"/>
          </p:cNvSpPr>
          <p:nvPr>
            <p:ph type="sldNum" sz="quarter" idx="12"/>
          </p:nvPr>
        </p:nvSpPr>
        <p:spPr>
          <a:ln/>
        </p:spPr>
        <p:txBody>
          <a:bodyPr/>
          <a:lstStyle>
            <a:lvl1pPr>
              <a:defRPr/>
            </a:lvl1pPr>
          </a:lstStyle>
          <a:p>
            <a:pPr>
              <a:defRPr/>
            </a:pPr>
            <a:fld id="{28AC8E0A-AA8D-4B58-B714-1BAEAA510A7C}" type="slidenum">
              <a:rPr lang="en-US"/>
              <a:pPr>
                <a:defRPr/>
              </a:pPr>
              <a:t>‹#›</a:t>
            </a:fld>
            <a:endParaRPr lang="en-US"/>
          </a:p>
        </p:txBody>
      </p:sp>
    </p:spTree>
    <p:extLst>
      <p:ext uri="{BB962C8B-B14F-4D97-AF65-F5344CB8AC3E}">
        <p14:creationId xmlns:p14="http://schemas.microsoft.com/office/powerpoint/2010/main" val="38337584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a:ln/>
        </p:spPr>
        <p:txBody>
          <a:bodyPr/>
          <a:lstStyle>
            <a:lvl1pPr>
              <a:defRPr/>
            </a:lvl1pPr>
          </a:lstStyle>
          <a:p>
            <a:pPr>
              <a:defRPr/>
            </a:pPr>
            <a:endParaRPr lang="en-US"/>
          </a:p>
        </p:txBody>
      </p:sp>
      <p:sp>
        <p:nvSpPr>
          <p:cNvPr id="3" name="Rectangle 13"/>
          <p:cNvSpPr>
            <a:spLocks noGrp="1" noChangeArrowheads="1"/>
          </p:cNvSpPr>
          <p:nvPr>
            <p:ph type="ftr" sz="quarter" idx="11"/>
          </p:nvPr>
        </p:nvSpPr>
        <p:spPr>
          <a:ln/>
        </p:spPr>
        <p:txBody>
          <a:bodyPr/>
          <a:lstStyle>
            <a:lvl1pPr>
              <a:defRPr/>
            </a:lvl1pPr>
          </a:lstStyle>
          <a:p>
            <a:pPr>
              <a:defRPr/>
            </a:pPr>
            <a:endParaRPr lang="en-US"/>
          </a:p>
        </p:txBody>
      </p:sp>
      <p:sp>
        <p:nvSpPr>
          <p:cNvPr id="4" name="Rectangle 14"/>
          <p:cNvSpPr>
            <a:spLocks noGrp="1" noChangeArrowheads="1"/>
          </p:cNvSpPr>
          <p:nvPr>
            <p:ph type="sldNum" sz="quarter" idx="12"/>
          </p:nvPr>
        </p:nvSpPr>
        <p:spPr>
          <a:ln/>
        </p:spPr>
        <p:txBody>
          <a:bodyPr/>
          <a:lstStyle>
            <a:lvl1pPr>
              <a:defRPr/>
            </a:lvl1pPr>
          </a:lstStyle>
          <a:p>
            <a:pPr>
              <a:defRPr/>
            </a:pPr>
            <a:fld id="{1130AD37-C90F-4C13-81F8-659CD1C5AE41}" type="slidenum">
              <a:rPr lang="en-US"/>
              <a:pPr>
                <a:defRPr/>
              </a:pPr>
              <a:t>‹#›</a:t>
            </a:fld>
            <a:endParaRPr lang="en-US"/>
          </a:p>
        </p:txBody>
      </p:sp>
    </p:spTree>
    <p:extLst>
      <p:ext uri="{BB962C8B-B14F-4D97-AF65-F5344CB8AC3E}">
        <p14:creationId xmlns:p14="http://schemas.microsoft.com/office/powerpoint/2010/main" val="30193816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a:defRPr/>
            </a:pPr>
            <a:endParaRPr lang="en-US"/>
          </a:p>
        </p:txBody>
      </p:sp>
      <p:sp>
        <p:nvSpPr>
          <p:cNvPr id="6" name="Rectangle 13"/>
          <p:cNvSpPr>
            <a:spLocks noGrp="1" noChangeArrowheads="1"/>
          </p:cNvSpPr>
          <p:nvPr>
            <p:ph type="ftr" sz="quarter" idx="11"/>
          </p:nvPr>
        </p:nvSpPr>
        <p:spPr>
          <a:ln/>
        </p:spPr>
        <p:txBody>
          <a:bodyPr/>
          <a:lstStyle>
            <a:lvl1pPr>
              <a:defRPr/>
            </a:lvl1pPr>
          </a:lstStyle>
          <a:p>
            <a:pPr>
              <a:defRPr/>
            </a:pPr>
            <a:endParaRPr lang="en-US"/>
          </a:p>
        </p:txBody>
      </p:sp>
      <p:sp>
        <p:nvSpPr>
          <p:cNvPr id="7" name="Rectangle 14"/>
          <p:cNvSpPr>
            <a:spLocks noGrp="1" noChangeArrowheads="1"/>
          </p:cNvSpPr>
          <p:nvPr>
            <p:ph type="sldNum" sz="quarter" idx="12"/>
          </p:nvPr>
        </p:nvSpPr>
        <p:spPr>
          <a:ln/>
        </p:spPr>
        <p:txBody>
          <a:bodyPr/>
          <a:lstStyle>
            <a:lvl1pPr>
              <a:defRPr/>
            </a:lvl1pPr>
          </a:lstStyle>
          <a:p>
            <a:pPr>
              <a:defRPr/>
            </a:pPr>
            <a:fld id="{81AE5DE5-4131-4D52-BBBC-A9CC425A229E}" type="slidenum">
              <a:rPr lang="en-US"/>
              <a:pPr>
                <a:defRPr/>
              </a:pPr>
              <a:t>‹#›</a:t>
            </a:fld>
            <a:endParaRPr lang="en-US"/>
          </a:p>
        </p:txBody>
      </p:sp>
    </p:spTree>
    <p:extLst>
      <p:ext uri="{BB962C8B-B14F-4D97-AF65-F5344CB8AC3E}">
        <p14:creationId xmlns:p14="http://schemas.microsoft.com/office/powerpoint/2010/main" val="6838146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a:defRPr/>
            </a:pPr>
            <a:endParaRPr lang="en-US"/>
          </a:p>
        </p:txBody>
      </p:sp>
      <p:sp>
        <p:nvSpPr>
          <p:cNvPr id="6" name="Rectangle 13"/>
          <p:cNvSpPr>
            <a:spLocks noGrp="1" noChangeArrowheads="1"/>
          </p:cNvSpPr>
          <p:nvPr>
            <p:ph type="ftr" sz="quarter" idx="11"/>
          </p:nvPr>
        </p:nvSpPr>
        <p:spPr>
          <a:ln/>
        </p:spPr>
        <p:txBody>
          <a:bodyPr/>
          <a:lstStyle>
            <a:lvl1pPr>
              <a:defRPr/>
            </a:lvl1pPr>
          </a:lstStyle>
          <a:p>
            <a:pPr>
              <a:defRPr/>
            </a:pPr>
            <a:endParaRPr lang="en-US"/>
          </a:p>
        </p:txBody>
      </p:sp>
      <p:sp>
        <p:nvSpPr>
          <p:cNvPr id="7" name="Rectangle 14"/>
          <p:cNvSpPr>
            <a:spLocks noGrp="1" noChangeArrowheads="1"/>
          </p:cNvSpPr>
          <p:nvPr>
            <p:ph type="sldNum" sz="quarter" idx="12"/>
          </p:nvPr>
        </p:nvSpPr>
        <p:spPr>
          <a:ln/>
        </p:spPr>
        <p:txBody>
          <a:bodyPr/>
          <a:lstStyle>
            <a:lvl1pPr>
              <a:defRPr/>
            </a:lvl1pPr>
          </a:lstStyle>
          <a:p>
            <a:pPr>
              <a:defRPr/>
            </a:pPr>
            <a:fld id="{C20AB405-5829-45D7-B4F4-A6F8D29C6B3A}" type="slidenum">
              <a:rPr lang="en-US"/>
              <a:pPr>
                <a:defRPr/>
              </a:pPr>
              <a:t>‹#›</a:t>
            </a:fld>
            <a:endParaRPr lang="en-US"/>
          </a:p>
        </p:txBody>
      </p:sp>
    </p:spTree>
    <p:extLst>
      <p:ext uri="{BB962C8B-B14F-4D97-AF65-F5344CB8AC3E}">
        <p14:creationId xmlns:p14="http://schemas.microsoft.com/office/powerpoint/2010/main" val="16469249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3902075"/>
            <a:ext cx="3400425" cy="2949575"/>
            <a:chOff x="0" y="2458"/>
            <a:chExt cx="2142" cy="1858"/>
          </a:xfrm>
        </p:grpSpPr>
        <p:sp>
          <p:nvSpPr>
            <p:cNvPr id="23555" name="Freeform 3"/>
            <p:cNvSpPr>
              <a:spLocks/>
            </p:cNvSpPr>
            <p:nvPr/>
          </p:nvSpPr>
          <p:spPr bwMode="ltGray">
            <a:xfrm>
              <a:off x="0" y="2508"/>
              <a:ext cx="2142" cy="1804"/>
            </a:xfrm>
            <a:custGeom>
              <a:avLst/>
              <a:gdLst>
                <a:gd name="T0" fmla="*/ 329 w 2135"/>
                <a:gd name="T1" fmla="*/ 66 h 1804"/>
                <a:gd name="T2" fmla="*/ 161 w 2135"/>
                <a:gd name="T3" fmla="*/ 30 h 1804"/>
                <a:gd name="T4" fmla="*/ 0 w 2135"/>
                <a:gd name="T5" fmla="*/ 0 h 1804"/>
                <a:gd name="T6" fmla="*/ 0 w 2135"/>
                <a:gd name="T7" fmla="*/ 12 h 1804"/>
                <a:gd name="T8" fmla="*/ 161 w 2135"/>
                <a:gd name="T9" fmla="*/ 42 h 1804"/>
                <a:gd name="T10" fmla="*/ 323 w 2135"/>
                <a:gd name="T11" fmla="*/ 78 h 1804"/>
                <a:gd name="T12" fmla="*/ 556 w 2135"/>
                <a:gd name="T13" fmla="*/ 150 h 1804"/>
                <a:gd name="T14" fmla="*/ 777 w 2135"/>
                <a:gd name="T15" fmla="*/ 245 h 1804"/>
                <a:gd name="T16" fmla="*/ 993 w 2135"/>
                <a:gd name="T17" fmla="*/ 365 h 1804"/>
                <a:gd name="T18" fmla="*/ 1196 w 2135"/>
                <a:gd name="T19" fmla="*/ 503 h 1804"/>
                <a:gd name="T20" fmla="*/ 1381 w 2135"/>
                <a:gd name="T21" fmla="*/ 653 h 1804"/>
                <a:gd name="T22" fmla="*/ 1555 w 2135"/>
                <a:gd name="T23" fmla="*/ 827 h 1804"/>
                <a:gd name="T24" fmla="*/ 1710 w 2135"/>
                <a:gd name="T25" fmla="*/ 1019 h 1804"/>
                <a:gd name="T26" fmla="*/ 1854 w 2135"/>
                <a:gd name="T27" fmla="*/ 1229 h 1804"/>
                <a:gd name="T28" fmla="*/ 1937 w 2135"/>
                <a:gd name="T29" fmla="*/ 1366 h 1804"/>
                <a:gd name="T30" fmla="*/ 2009 w 2135"/>
                <a:gd name="T31" fmla="*/ 1510 h 1804"/>
                <a:gd name="T32" fmla="*/ 2069 w 2135"/>
                <a:gd name="T33" fmla="*/ 1654 h 1804"/>
                <a:gd name="T34" fmla="*/ 2123 w 2135"/>
                <a:gd name="T35" fmla="*/ 1804 h 1804"/>
                <a:gd name="T36" fmla="*/ 2135 w 2135"/>
                <a:gd name="T37" fmla="*/ 1804 h 1804"/>
                <a:gd name="T38" fmla="*/ 2081 w 2135"/>
                <a:gd name="T39" fmla="*/ 1654 h 1804"/>
                <a:gd name="T40" fmla="*/ 2021 w 2135"/>
                <a:gd name="T41" fmla="*/ 1510 h 1804"/>
                <a:gd name="T42" fmla="*/ 1949 w 2135"/>
                <a:gd name="T43" fmla="*/ 1366 h 1804"/>
                <a:gd name="T44" fmla="*/ 1866 w 2135"/>
                <a:gd name="T45" fmla="*/ 1223 h 1804"/>
                <a:gd name="T46" fmla="*/ 1722 w 2135"/>
                <a:gd name="T47" fmla="*/ 1013 h 1804"/>
                <a:gd name="T48" fmla="*/ 1561 w 2135"/>
                <a:gd name="T49" fmla="*/ 821 h 1804"/>
                <a:gd name="T50" fmla="*/ 1387 w 2135"/>
                <a:gd name="T51" fmla="*/ 647 h 1804"/>
                <a:gd name="T52" fmla="*/ 1202 w 2135"/>
                <a:gd name="T53" fmla="*/ 491 h 1804"/>
                <a:gd name="T54" fmla="*/ 999 w 2135"/>
                <a:gd name="T55" fmla="*/ 353 h 1804"/>
                <a:gd name="T56" fmla="*/ 783 w 2135"/>
                <a:gd name="T57" fmla="*/ 239 h 1804"/>
                <a:gd name="T58" fmla="*/ 562 w 2135"/>
                <a:gd name="T59" fmla="*/ 138 h 1804"/>
                <a:gd name="T60" fmla="*/ 329 w 2135"/>
                <a:gd name="T61" fmla="*/ 66 h 1804"/>
                <a:gd name="T62" fmla="*/ 329 w 2135"/>
                <a:gd name="T63" fmla="*/ 66 h 1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23556" name="Freeform 4"/>
            <p:cNvSpPr>
              <a:spLocks/>
            </p:cNvSpPr>
            <p:nvPr/>
          </p:nvSpPr>
          <p:spPr bwMode="hidden">
            <a:xfrm>
              <a:off x="0" y="2458"/>
              <a:ext cx="1854" cy="1858"/>
            </a:xfrm>
            <a:custGeom>
              <a:avLst/>
              <a:gdLst>
                <a:gd name="T0" fmla="*/ 1854 w 1854"/>
                <a:gd name="T1" fmla="*/ 1858 h 1858"/>
                <a:gd name="T2" fmla="*/ 0 w 1854"/>
                <a:gd name="T3" fmla="*/ 1858 h 1858"/>
                <a:gd name="T4" fmla="*/ 0 w 1854"/>
                <a:gd name="T5" fmla="*/ 0 h 1858"/>
                <a:gd name="T6" fmla="*/ 1854 w 1854"/>
                <a:gd name="T7" fmla="*/ 1858 h 1858"/>
                <a:gd name="T8" fmla="*/ 1854 w 1854"/>
                <a:gd name="T9" fmla="*/ 1858 h 1858"/>
              </a:gdLst>
              <a:ahLst/>
              <a:cxnLst>
                <a:cxn ang="0">
                  <a:pos x="T0" y="T1"/>
                </a:cxn>
                <a:cxn ang="0">
                  <a:pos x="T2" y="T3"/>
                </a:cxn>
                <a:cxn ang="0">
                  <a:pos x="T4" y="T5"/>
                </a:cxn>
                <a:cxn ang="0">
                  <a:pos x="T6" y="T7"/>
                </a:cxn>
                <a:cxn ang="0">
                  <a:pos x="T8" y="T9"/>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23557" name="Freeform 5"/>
            <p:cNvSpPr>
              <a:spLocks/>
            </p:cNvSpPr>
            <p:nvPr/>
          </p:nvSpPr>
          <p:spPr bwMode="ltGray">
            <a:xfrm>
              <a:off x="0" y="2735"/>
              <a:ext cx="1745" cy="1577"/>
            </a:xfrm>
            <a:custGeom>
              <a:avLst/>
              <a:gdLst>
                <a:gd name="T0" fmla="*/ 1640 w 1745"/>
                <a:gd name="T1" fmla="*/ 1377 h 1577"/>
                <a:gd name="T2" fmla="*/ 1692 w 1745"/>
                <a:gd name="T3" fmla="*/ 1479 h 1577"/>
                <a:gd name="T4" fmla="*/ 1732 w 1745"/>
                <a:gd name="T5" fmla="*/ 1577 h 1577"/>
                <a:gd name="T6" fmla="*/ 1745 w 1745"/>
                <a:gd name="T7" fmla="*/ 1577 h 1577"/>
                <a:gd name="T8" fmla="*/ 1703 w 1745"/>
                <a:gd name="T9" fmla="*/ 1469 h 1577"/>
                <a:gd name="T10" fmla="*/ 1649 w 1745"/>
                <a:gd name="T11" fmla="*/ 1367 h 1577"/>
                <a:gd name="T12" fmla="*/ 1535 w 1745"/>
                <a:gd name="T13" fmla="*/ 1157 h 1577"/>
                <a:gd name="T14" fmla="*/ 1395 w 1745"/>
                <a:gd name="T15" fmla="*/ 951 h 1577"/>
                <a:gd name="T16" fmla="*/ 1236 w 1745"/>
                <a:gd name="T17" fmla="*/ 756 h 1577"/>
                <a:gd name="T18" fmla="*/ 1061 w 1745"/>
                <a:gd name="T19" fmla="*/ 582 h 1577"/>
                <a:gd name="T20" fmla="*/ 876 w 1745"/>
                <a:gd name="T21" fmla="*/ 426 h 1577"/>
                <a:gd name="T22" fmla="*/ 672 w 1745"/>
                <a:gd name="T23" fmla="*/ 294 h 1577"/>
                <a:gd name="T24" fmla="*/ 455 w 1745"/>
                <a:gd name="T25" fmla="*/ 174 h 1577"/>
                <a:gd name="T26" fmla="*/ 234 w 1745"/>
                <a:gd name="T27" fmla="*/ 78 h 1577"/>
                <a:gd name="T28" fmla="*/ 0 w 1745"/>
                <a:gd name="T29" fmla="*/ 0 h 1577"/>
                <a:gd name="T30" fmla="*/ 0 w 1745"/>
                <a:gd name="T31" fmla="*/ 12 h 1577"/>
                <a:gd name="T32" fmla="*/ 222 w 1745"/>
                <a:gd name="T33" fmla="*/ 89 h 1577"/>
                <a:gd name="T34" fmla="*/ 446 w 1745"/>
                <a:gd name="T35" fmla="*/ 185 h 1577"/>
                <a:gd name="T36" fmla="*/ 662 w 1745"/>
                <a:gd name="T37" fmla="*/ 305 h 1577"/>
                <a:gd name="T38" fmla="*/ 866 w 1745"/>
                <a:gd name="T39" fmla="*/ 437 h 1577"/>
                <a:gd name="T40" fmla="*/ 1052 w 1745"/>
                <a:gd name="T41" fmla="*/ 593 h 1577"/>
                <a:gd name="T42" fmla="*/ 1226 w 1745"/>
                <a:gd name="T43" fmla="*/ 767 h 1577"/>
                <a:gd name="T44" fmla="*/ 1385 w 1745"/>
                <a:gd name="T45" fmla="*/ 960 h 1577"/>
                <a:gd name="T46" fmla="*/ 1526 w 1745"/>
                <a:gd name="T47" fmla="*/ 1167 h 1577"/>
                <a:gd name="T48" fmla="*/ 1640 w 1745"/>
                <a:gd name="T49" fmla="*/ 1377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23558" name="Freeform 6"/>
            <p:cNvSpPr>
              <a:spLocks/>
            </p:cNvSpPr>
            <p:nvPr/>
          </p:nvSpPr>
          <p:spPr bwMode="ltGray">
            <a:xfrm>
              <a:off x="0" y="2544"/>
              <a:ext cx="1745" cy="1768"/>
            </a:xfrm>
            <a:custGeom>
              <a:avLst/>
              <a:gdLst>
                <a:gd name="T0" fmla="*/ 0 w 1745"/>
                <a:gd name="T1" fmla="*/ 0 h 1768"/>
                <a:gd name="T2" fmla="*/ 0 w 1745"/>
                <a:gd name="T3" fmla="*/ 12 h 1768"/>
                <a:gd name="T4" fmla="*/ 210 w 1745"/>
                <a:gd name="T5" fmla="*/ 88 h 1768"/>
                <a:gd name="T6" fmla="*/ 426 w 1745"/>
                <a:gd name="T7" fmla="*/ 190 h 1768"/>
                <a:gd name="T8" fmla="*/ 630 w 1745"/>
                <a:gd name="T9" fmla="*/ 304 h 1768"/>
                <a:gd name="T10" fmla="*/ 818 w 1745"/>
                <a:gd name="T11" fmla="*/ 442 h 1768"/>
                <a:gd name="T12" fmla="*/ 998 w 1745"/>
                <a:gd name="T13" fmla="*/ 592 h 1768"/>
                <a:gd name="T14" fmla="*/ 1164 w 1745"/>
                <a:gd name="T15" fmla="*/ 766 h 1768"/>
                <a:gd name="T16" fmla="*/ 1310 w 1745"/>
                <a:gd name="T17" fmla="*/ 942 h 1768"/>
                <a:gd name="T18" fmla="*/ 1454 w 1745"/>
                <a:gd name="T19" fmla="*/ 1146 h 1768"/>
                <a:gd name="T20" fmla="*/ 1536 w 1745"/>
                <a:gd name="T21" fmla="*/ 1298 h 1768"/>
                <a:gd name="T22" fmla="*/ 1614 w 1745"/>
                <a:gd name="T23" fmla="*/ 1456 h 1768"/>
                <a:gd name="T24" fmla="*/ 1682 w 1745"/>
                <a:gd name="T25" fmla="*/ 1616 h 1768"/>
                <a:gd name="T26" fmla="*/ 1733 w 1745"/>
                <a:gd name="T27" fmla="*/ 1768 h 1768"/>
                <a:gd name="T28" fmla="*/ 1745 w 1745"/>
                <a:gd name="T29" fmla="*/ 1768 h 1768"/>
                <a:gd name="T30" fmla="*/ 1691 w 1745"/>
                <a:gd name="T31" fmla="*/ 1606 h 1768"/>
                <a:gd name="T32" fmla="*/ 1623 w 1745"/>
                <a:gd name="T33" fmla="*/ 1445 h 1768"/>
                <a:gd name="T34" fmla="*/ 1547 w 1745"/>
                <a:gd name="T35" fmla="*/ 1288 h 1768"/>
                <a:gd name="T36" fmla="*/ 1463 w 1745"/>
                <a:gd name="T37" fmla="*/ 1136 h 1768"/>
                <a:gd name="T38" fmla="*/ 1320 w 1745"/>
                <a:gd name="T39" fmla="*/ 932 h 1768"/>
                <a:gd name="T40" fmla="*/ 1173 w 1745"/>
                <a:gd name="T41" fmla="*/ 755 h 1768"/>
                <a:gd name="T42" fmla="*/ 1008 w 1745"/>
                <a:gd name="T43" fmla="*/ 581 h 1768"/>
                <a:gd name="T44" fmla="*/ 827 w 1745"/>
                <a:gd name="T45" fmla="*/ 431 h 1768"/>
                <a:gd name="T46" fmla="*/ 642 w 1745"/>
                <a:gd name="T47" fmla="*/ 293 h 1768"/>
                <a:gd name="T48" fmla="*/ 437 w 1745"/>
                <a:gd name="T49" fmla="*/ 179 h 1768"/>
                <a:gd name="T50" fmla="*/ 222 w 1745"/>
                <a:gd name="T51" fmla="*/ 78 h 1768"/>
                <a:gd name="T52" fmla="*/ 0 w 1745"/>
                <a:gd name="T53" fmla="*/ 0 h 1768"/>
                <a:gd name="T54" fmla="*/ 0 w 1745"/>
                <a:gd name="T55" fmla="*/ 0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036"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p>
          </p:txBody>
        </p:sp>
        <p:sp>
          <p:nvSpPr>
            <p:cNvPr id="1037"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p>
          </p:txBody>
        </p:sp>
        <p:sp>
          <p:nvSpPr>
            <p:cNvPr id="1038"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p>
          </p:txBody>
        </p:sp>
      </p:grpSp>
      <p:sp>
        <p:nvSpPr>
          <p:cNvPr id="23562" name="Rectangle 10"/>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23563" name="Rectangle 11"/>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3564" name="Rectangle 12"/>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smtClean="0">
                <a:effectLst>
                  <a:outerShdw blurRad="38100" dist="38100" dir="2700000" algn="tl">
                    <a:srgbClr val="010199"/>
                  </a:outerShdw>
                </a:effectLst>
              </a:defRPr>
            </a:lvl1pPr>
          </a:lstStyle>
          <a:p>
            <a:pPr>
              <a:defRPr/>
            </a:pPr>
            <a:endParaRPr lang="en-US"/>
          </a:p>
        </p:txBody>
      </p:sp>
      <p:sp>
        <p:nvSpPr>
          <p:cNvPr id="23565" name="Rectangle 13"/>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smtClean="0">
                <a:effectLst>
                  <a:outerShdw blurRad="38100" dist="38100" dir="2700000" algn="tl">
                    <a:srgbClr val="010199"/>
                  </a:outerShdw>
                </a:effectLst>
              </a:defRPr>
            </a:lvl1pPr>
          </a:lstStyle>
          <a:p>
            <a:pPr>
              <a:defRPr/>
            </a:pPr>
            <a:endParaRPr lang="en-US"/>
          </a:p>
        </p:txBody>
      </p:sp>
      <p:sp>
        <p:nvSpPr>
          <p:cNvPr id="23566" name="Rectangle 14"/>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smtClean="0">
                <a:effectLst>
                  <a:outerShdw blurRad="38100" dist="38100" dir="2700000" algn="tl">
                    <a:srgbClr val="010199"/>
                  </a:outerShdw>
                </a:effectLst>
              </a:defRPr>
            </a:lvl1pPr>
          </a:lstStyle>
          <a:p>
            <a:pPr>
              <a:defRPr/>
            </a:pPr>
            <a:fld id="{7A63FD15-2554-494B-B9CD-1FCAA32E54E8}"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690"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2"/>
          </a:solidFill>
          <a:effectLst>
            <a:outerShdw blurRad="38100" dist="38100" dir="2700000" algn="tl">
              <a:srgbClr val="FFFFFF"/>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anose="020B0604020202020204"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anose="020B0604020202020204"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anose="020B0604020202020204"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anose="020B0604020202020204" pitchFamily="34" charset="0"/>
        </a:defRPr>
      </a:lvl5pPr>
      <a:lvl6pPr marL="457200" algn="ctr" rtl="0" fontAlgn="base">
        <a:spcBef>
          <a:spcPct val="0"/>
        </a:spcBef>
        <a:spcAft>
          <a:spcPct val="0"/>
        </a:spcAft>
        <a:defRPr sz="4400">
          <a:solidFill>
            <a:schemeClr val="tx2"/>
          </a:solidFill>
          <a:effectLst>
            <a:outerShdw blurRad="38100" dist="38100" dir="2700000" algn="tl">
              <a:srgbClr val="FFFFFF"/>
            </a:outerShdw>
          </a:effectLst>
          <a:latin typeface="Arial" panose="020B0604020202020204" pitchFamily="34" charset="0"/>
        </a:defRPr>
      </a:lvl6pPr>
      <a:lvl7pPr marL="914400" algn="ctr" rtl="0" fontAlgn="base">
        <a:spcBef>
          <a:spcPct val="0"/>
        </a:spcBef>
        <a:spcAft>
          <a:spcPct val="0"/>
        </a:spcAft>
        <a:defRPr sz="4400">
          <a:solidFill>
            <a:schemeClr val="tx2"/>
          </a:solidFill>
          <a:effectLst>
            <a:outerShdw blurRad="38100" dist="38100" dir="2700000" algn="tl">
              <a:srgbClr val="FFFFFF"/>
            </a:outerShdw>
          </a:effectLst>
          <a:latin typeface="Arial" panose="020B060402020202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FFFFFF"/>
            </a:outerShdw>
          </a:effectLst>
          <a:latin typeface="Arial" panose="020B060402020202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FFFFFF"/>
            </a:outerShdw>
          </a:effectLst>
          <a:latin typeface="Arial" panose="020B0604020202020204" pitchFamily="34" charset="0"/>
        </a:defRPr>
      </a:lvl9pPr>
    </p:titleStyle>
    <p:bodyStyle>
      <a:lvl1pPr marL="342900" indent="-342900" algn="l" rtl="0" eaLnBrk="0" fontAlgn="base" hangingPunct="0">
        <a:spcBef>
          <a:spcPct val="20000"/>
        </a:spcBef>
        <a:spcAft>
          <a:spcPct val="0"/>
        </a:spcAft>
        <a:buClr>
          <a:schemeClr val="hlink"/>
        </a:buClr>
        <a:buSzPct val="75000"/>
        <a:buFont typeface="Wingdings" panose="05000000000000000000" pitchFamily="2" charset="2"/>
        <a:buChar char="l"/>
        <a:defRPr sz="3200" kern="1200">
          <a:solidFill>
            <a:schemeClr val="tx1"/>
          </a:solidFill>
          <a:effectLst>
            <a:outerShdw blurRad="38100" dist="38100" dir="2700000" algn="tl">
              <a:srgbClr val="010199"/>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panose="05000000000000000000" pitchFamily="2" charset="2"/>
        <a:buChar char="l"/>
        <a:defRPr sz="2800" kern="1200">
          <a:solidFill>
            <a:schemeClr val="tx1"/>
          </a:solidFill>
          <a:effectLst>
            <a:outerShdw blurRad="38100" dist="38100" dir="2700000" algn="tl">
              <a:srgbClr val="010199"/>
            </a:outerShdw>
          </a:effectLst>
          <a:latin typeface="+mn-lt"/>
          <a:ea typeface="+mn-ea"/>
          <a:cs typeface="+mn-cs"/>
        </a:defRPr>
      </a:lvl2pPr>
      <a:lvl3pPr marL="1143000" indent="-228600" algn="l" rtl="0" eaLnBrk="0" fontAlgn="base" hangingPunct="0">
        <a:spcBef>
          <a:spcPct val="20000"/>
        </a:spcBef>
        <a:spcAft>
          <a:spcPct val="0"/>
        </a:spcAft>
        <a:buClr>
          <a:schemeClr val="accent2"/>
        </a:buClr>
        <a:buSzPct val="75000"/>
        <a:buFont typeface="Wingdings" panose="05000000000000000000" pitchFamily="2" charset="2"/>
        <a:buChar char="l"/>
        <a:defRPr sz="2400" kern="1200">
          <a:solidFill>
            <a:schemeClr val="tx1"/>
          </a:solidFill>
          <a:effectLst>
            <a:outerShdw blurRad="38100" dist="38100" dir="2700000" algn="tl">
              <a:srgbClr val="010199"/>
            </a:outerShdw>
          </a:effectLst>
          <a:latin typeface="+mn-lt"/>
          <a:ea typeface="+mn-ea"/>
          <a:cs typeface="+mn-cs"/>
        </a:defRPr>
      </a:lvl3pPr>
      <a:lvl4pPr marL="1600200" indent="-228600" algn="l" rtl="0" eaLnBrk="0" fontAlgn="base" hangingPunct="0">
        <a:spcBef>
          <a:spcPct val="20000"/>
        </a:spcBef>
        <a:spcAft>
          <a:spcPct val="0"/>
        </a:spcAft>
        <a:buClr>
          <a:schemeClr val="folHlink"/>
        </a:buClr>
        <a:buSzPct val="75000"/>
        <a:buFont typeface="Wingdings" panose="05000000000000000000" pitchFamily="2" charset="2"/>
        <a:buChar char="l"/>
        <a:defRPr sz="2000" kern="1200">
          <a:solidFill>
            <a:schemeClr val="tx1"/>
          </a:solidFill>
          <a:effectLst>
            <a:outerShdw blurRad="38100" dist="38100" dir="2700000" algn="tl">
              <a:srgbClr val="010199"/>
            </a:outerShdw>
          </a:effectLst>
          <a:latin typeface="+mn-lt"/>
          <a:ea typeface="+mn-ea"/>
          <a:cs typeface="+mn-cs"/>
        </a:defRPr>
      </a:lvl4pPr>
      <a:lvl5pPr marL="2057400" indent="-228600" algn="l" rtl="0" eaLnBrk="0" fontAlgn="base" hangingPunct="0">
        <a:spcBef>
          <a:spcPct val="20000"/>
        </a:spcBef>
        <a:spcAft>
          <a:spcPct val="0"/>
        </a:spcAft>
        <a:buClr>
          <a:schemeClr val="tx1"/>
        </a:buClr>
        <a:buSzPct val="75000"/>
        <a:buFont typeface="Wingdings" panose="05000000000000000000" pitchFamily="2" charset="2"/>
        <a:buChar char="l"/>
        <a:defRPr sz="2000" kern="1200">
          <a:solidFill>
            <a:schemeClr val="tx1"/>
          </a:solidFill>
          <a:effectLst>
            <a:outerShdw blurRad="38100" dist="38100" dir="2700000" algn="tl">
              <a:srgbClr val="010199"/>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7.jpeg"/><Relationship Id="rId4" Type="http://schemas.openxmlformats.org/officeDocument/2006/relationships/image" Target="../media/image6.jpeg"/><Relationship Id="rId9" Type="http://schemas.openxmlformats.org/officeDocument/2006/relationships/image" Target="../media/image11.jpeg"/></Relationships>
</file>

<file path=ppt/slides/_rels/slide13.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13.emf"/><Relationship Id="rId5" Type="http://schemas.openxmlformats.org/officeDocument/2006/relationships/oleObject" Target="../embeddings/oleObject2.bin"/><Relationship Id="rId4" Type="http://schemas.openxmlformats.org/officeDocument/2006/relationships/image" Target="../media/image12.em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p:txBody>
          <a:bodyPr/>
          <a:lstStyle/>
          <a:p>
            <a:pPr eaLnBrk="1" hangingPunct="1">
              <a:defRPr/>
            </a:pPr>
            <a:r>
              <a:rPr lang="en-US" sz="6000" dirty="0" smtClean="0">
                <a:solidFill>
                  <a:srgbClr val="0000CC"/>
                </a:solidFill>
              </a:rPr>
              <a:t>Hacking Humans</a:t>
            </a:r>
          </a:p>
        </p:txBody>
      </p:sp>
      <p:sp>
        <p:nvSpPr>
          <p:cNvPr id="3" name="Subtitle 2"/>
          <p:cNvSpPr>
            <a:spLocks noGrp="1"/>
          </p:cNvSpPr>
          <p:nvPr>
            <p:ph type="subTitle" sz="quarter" idx="1"/>
          </p:nvPr>
        </p:nvSpPr>
        <p:spPr/>
        <p:txBody>
          <a:bodyPr/>
          <a:lstStyle/>
          <a:p>
            <a:pPr eaLnBrk="1" hangingPunct="1">
              <a:defRPr/>
            </a:pPr>
            <a:r>
              <a:rPr lang="en-US" dirty="0" smtClean="0">
                <a:latin typeface="Comic Sans MS" panose="030F0702030302020204" pitchFamily="66" charset="0"/>
              </a:rPr>
              <a:t>Real-Life Methods, Models, and Theories</a:t>
            </a:r>
          </a:p>
          <a:p>
            <a:pPr eaLnBrk="1" hangingPunct="1">
              <a:defRPr/>
            </a:pPr>
            <a:endParaRPr lang="en-US" dirty="0" smtClean="0">
              <a:latin typeface="Comic Sans MS" panose="030F0702030302020204" pitchFamily="66" charset="0"/>
            </a:endParaRPr>
          </a:p>
          <a:p>
            <a:pPr eaLnBrk="1" hangingPunct="1">
              <a:defRPr/>
            </a:pPr>
            <a:r>
              <a:rPr lang="en-US" sz="2000" dirty="0" smtClean="0">
                <a:latin typeface="Comic Sans MS" panose="030F0702030302020204" pitchFamily="66" charset="0"/>
              </a:rPr>
              <a:t>© 2013 Hunter Storm.  All rights reserved.</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8" name="Rectangle 4"/>
          <p:cNvSpPr>
            <a:spLocks noGrp="1" noChangeArrowheads="1"/>
          </p:cNvSpPr>
          <p:nvPr>
            <p:ph type="ctrTitle"/>
          </p:nvPr>
        </p:nvSpPr>
        <p:spPr/>
        <p:txBody>
          <a:bodyPr/>
          <a:lstStyle/>
          <a:p>
            <a:pPr eaLnBrk="1" hangingPunct="1">
              <a:defRPr/>
            </a:pPr>
            <a:r>
              <a:rPr lang="en-US" sz="4400" smtClean="0">
                <a:solidFill>
                  <a:srgbClr val="0000CC"/>
                </a:solidFill>
              </a:rPr>
              <a:t>HumInt</a:t>
            </a:r>
            <a:br>
              <a:rPr lang="en-US" sz="4400" smtClean="0">
                <a:solidFill>
                  <a:srgbClr val="0000CC"/>
                </a:solidFill>
              </a:rPr>
            </a:br>
            <a:r>
              <a:rPr lang="en-US" sz="4400" smtClean="0">
                <a:solidFill>
                  <a:srgbClr val="0000CC"/>
                </a:solidFill>
              </a:rPr>
              <a:t>The Hidden Element</a:t>
            </a:r>
          </a:p>
        </p:txBody>
      </p:sp>
      <p:sp>
        <p:nvSpPr>
          <p:cNvPr id="52229" name="Rectangle 5"/>
          <p:cNvSpPr>
            <a:spLocks noGrp="1" noChangeArrowheads="1"/>
          </p:cNvSpPr>
          <p:nvPr>
            <p:ph type="subTitle" idx="1"/>
          </p:nvPr>
        </p:nvSpPr>
        <p:spPr/>
        <p:txBody>
          <a:bodyPr/>
          <a:lstStyle/>
          <a:p>
            <a:pPr eaLnBrk="1" hangingPunct="1">
              <a:defRPr/>
            </a:pPr>
            <a:r>
              <a:rPr lang="en-US" smtClean="0"/>
              <a:t>KNOW </a:t>
            </a:r>
            <a:r>
              <a:rPr lang="en-US" smtClean="0">
                <a:solidFill>
                  <a:srgbClr val="FF0066"/>
                </a:solidFill>
                <a:effectLst>
                  <a:outerShdw blurRad="38100" dist="38100" dir="2700000" algn="tl">
                    <a:srgbClr val="FFFFFF"/>
                  </a:outerShdw>
                </a:effectLst>
              </a:rPr>
              <a:t>YOURSELF</a:t>
            </a:r>
            <a:r>
              <a:rPr lang="en-US" smtClean="0"/>
              <a:t>!!!</a:t>
            </a:r>
          </a:p>
          <a:p>
            <a:pPr eaLnBrk="1" hangingPunct="1">
              <a:defRPr/>
            </a:pPr>
            <a:r>
              <a:rPr lang="en-US" sz="1400" smtClean="0"/>
              <a:t>IPX/SPX vs. TCP/IP</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22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9" presetClass="entr" presetSubtype="0" fill="hold" nodeType="clickEffect">
                                  <p:stCondLst>
                                    <p:cond delay="0"/>
                                  </p:stCondLst>
                                  <p:childTnLst>
                                    <p:set>
                                      <p:cBhvr>
                                        <p:cTn id="10" dur="1" fill="hold">
                                          <p:stCondLst>
                                            <p:cond delay="0"/>
                                          </p:stCondLst>
                                        </p:cTn>
                                        <p:tgtEl>
                                          <p:spTgt spid="52229">
                                            <p:txEl>
                                              <p:pRg st="0" end="0"/>
                                            </p:txEl>
                                          </p:spTgt>
                                        </p:tgtEl>
                                        <p:attrNameLst>
                                          <p:attrName>style.visibility</p:attrName>
                                        </p:attrNameLst>
                                      </p:cBhvr>
                                      <p:to>
                                        <p:strVal val="visible"/>
                                      </p:to>
                                    </p:set>
                                    <p:animEffect transition="in" filter="dissolve">
                                      <p:cBhvr>
                                        <p:cTn id="11" dur="500"/>
                                        <p:tgtEl>
                                          <p:spTgt spid="52229">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6" presetClass="emph" presetSubtype="0" fill="hold" nodeType="clickEffect">
                                  <p:stCondLst>
                                    <p:cond delay="0"/>
                                  </p:stCondLst>
                                  <p:childTnLst>
                                    <p:animScale>
                                      <p:cBhvr>
                                        <p:cTn id="15" dur="2000" fill="hold"/>
                                        <p:tgtEl>
                                          <p:spTgt spid="52229">
                                            <p:txEl>
                                              <p:pRg st="0" end="0"/>
                                            </p:txEl>
                                          </p:spTgt>
                                        </p:tgtEl>
                                      </p:cBhvr>
                                      <p:by x="150000" y="150000"/>
                                    </p:animScale>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nodeType="clickEffect">
                                  <p:stCondLst>
                                    <p:cond delay="0"/>
                                  </p:stCondLst>
                                  <p:childTnLst>
                                    <p:set>
                                      <p:cBhvr>
                                        <p:cTn id="19" dur="1" fill="hold">
                                          <p:stCondLst>
                                            <p:cond delay="0"/>
                                          </p:stCondLst>
                                        </p:cTn>
                                        <p:tgtEl>
                                          <p:spTgt spid="52229">
                                            <p:txEl>
                                              <p:pRg st="1" end="1"/>
                                            </p:txEl>
                                          </p:spTgt>
                                        </p:tgtEl>
                                        <p:attrNameLst>
                                          <p:attrName>style.visibility</p:attrName>
                                        </p:attrNameLst>
                                      </p:cBhvr>
                                      <p:to>
                                        <p:strVal val="visible"/>
                                      </p:to>
                                    </p:set>
                                    <p:animEffect transition="in" filter="dissolve">
                                      <p:cBhvr>
                                        <p:cTn id="20" dur="500"/>
                                        <p:tgtEl>
                                          <p:spTgt spid="5222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8" name="Rectangle 4"/>
          <p:cNvSpPr>
            <a:spLocks noGrp="1" noChangeArrowheads="1"/>
          </p:cNvSpPr>
          <p:nvPr>
            <p:ph type="ctrTitle"/>
          </p:nvPr>
        </p:nvSpPr>
        <p:spPr>
          <a:xfrm>
            <a:off x="685800" y="990600"/>
            <a:ext cx="7772400" cy="3200400"/>
          </a:xfrm>
        </p:spPr>
        <p:txBody>
          <a:bodyPr/>
          <a:lstStyle/>
          <a:p>
            <a:pPr eaLnBrk="1" hangingPunct="1">
              <a:defRPr/>
            </a:pPr>
            <a:r>
              <a:rPr lang="en-US" sz="4400" dirty="0" smtClean="0">
                <a:solidFill>
                  <a:srgbClr val="FF0000"/>
                </a:solidFill>
              </a:rPr>
              <a:t>HDLP</a:t>
            </a:r>
            <a:br>
              <a:rPr lang="en-US" sz="4400" dirty="0" smtClean="0">
                <a:solidFill>
                  <a:srgbClr val="FF0000"/>
                </a:solidFill>
              </a:rPr>
            </a:br>
            <a:r>
              <a:rPr lang="en-US" sz="4400" dirty="0" smtClean="0">
                <a:solidFill>
                  <a:srgbClr val="FF0000"/>
                </a:solidFill>
              </a:rPr>
              <a:t>Human Data Leak Protection</a:t>
            </a:r>
          </a:p>
        </p:txBody>
      </p:sp>
    </p:spTree>
    <p:extLst>
      <p:ext uri="{BB962C8B-B14F-4D97-AF65-F5344CB8AC3E}">
        <p14:creationId xmlns:p14="http://schemas.microsoft.com/office/powerpoint/2010/main" val="22886492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2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8" name="Rectangle 4"/>
          <p:cNvSpPr>
            <a:spLocks noGrp="1" noChangeArrowheads="1"/>
          </p:cNvSpPr>
          <p:nvPr>
            <p:ph type="ctrTitle"/>
          </p:nvPr>
        </p:nvSpPr>
        <p:spPr>
          <a:xfrm>
            <a:off x="304800" y="27572"/>
            <a:ext cx="5029200" cy="1115704"/>
          </a:xfrm>
        </p:spPr>
        <p:txBody>
          <a:bodyPr/>
          <a:lstStyle/>
          <a:p>
            <a:pPr eaLnBrk="1" hangingPunct="1">
              <a:defRPr/>
            </a:pPr>
            <a:r>
              <a:rPr lang="en-US" sz="4400" dirty="0" smtClean="0">
                <a:solidFill>
                  <a:srgbClr val="FF0000"/>
                </a:solidFill>
              </a:rPr>
              <a:t>DRESS the PART!</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581525"/>
            <a:ext cx="3048000" cy="2276475"/>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92236" y="381000"/>
            <a:ext cx="1840940" cy="3183182"/>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83858" y="4394488"/>
            <a:ext cx="1842516" cy="2456688"/>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42691" y="4396763"/>
            <a:ext cx="1501309" cy="2456688"/>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42855" y="1125940"/>
            <a:ext cx="1262261" cy="3084258"/>
          </a:xfrm>
          <a:prstGeom prst="rect">
            <a:avLst/>
          </a:prstGeom>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15201" y="1125940"/>
            <a:ext cx="2266950" cy="3022600"/>
          </a:xfrm>
          <a:prstGeom prst="rect">
            <a:avLst/>
          </a:prstGeom>
        </p:spPr>
      </p:pic>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748676" y="4455858"/>
            <a:ext cx="1607041" cy="2419202"/>
          </a:xfrm>
          <a:prstGeom prst="rect">
            <a:avLst/>
          </a:prstGeom>
        </p:spPr>
      </p:pic>
      <p:pic>
        <p:nvPicPr>
          <p:cNvPr id="10" name="Picture 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51898" y="1067474"/>
            <a:ext cx="1846942" cy="2462589"/>
          </a:xfrm>
          <a:prstGeom prst="rect">
            <a:avLst/>
          </a:prstGeom>
        </p:spPr>
      </p:pic>
    </p:spTree>
    <p:extLst>
      <p:ext uri="{BB962C8B-B14F-4D97-AF65-F5344CB8AC3E}">
        <p14:creationId xmlns:p14="http://schemas.microsoft.com/office/powerpoint/2010/main" val="30671810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2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defRPr/>
            </a:pPr>
            <a:r>
              <a:rPr lang="en-US" smtClean="0">
                <a:solidFill>
                  <a:srgbClr val="0000CC"/>
                </a:solidFill>
              </a:rPr>
              <a:t>Exploit Vulnerabilities</a:t>
            </a:r>
          </a:p>
        </p:txBody>
      </p:sp>
      <p:sp>
        <p:nvSpPr>
          <p:cNvPr id="43011" name="Rectangle 3"/>
          <p:cNvSpPr>
            <a:spLocks noGrp="1" noChangeArrowheads="1"/>
          </p:cNvSpPr>
          <p:nvPr>
            <p:ph type="body" sz="half" idx="1"/>
          </p:nvPr>
        </p:nvSpPr>
        <p:spPr/>
        <p:txBody>
          <a:bodyPr/>
          <a:lstStyle/>
          <a:p>
            <a:pPr eaLnBrk="1" hangingPunct="1">
              <a:defRPr/>
            </a:pPr>
            <a:r>
              <a:rPr lang="en-US" sz="3600" smtClean="0"/>
              <a:t>Brain firewalls &amp; content filters</a:t>
            </a:r>
          </a:p>
          <a:p>
            <a:pPr eaLnBrk="1" hangingPunct="1">
              <a:defRPr/>
            </a:pPr>
            <a:r>
              <a:rPr lang="en-US" sz="3600" smtClean="0"/>
              <a:t>Finesse / </a:t>
            </a:r>
            <a:r>
              <a:rPr lang="en-US" smtClean="0"/>
              <a:t>Elicitation</a:t>
            </a:r>
            <a:endParaRPr lang="en-US" sz="3600" smtClean="0"/>
          </a:p>
          <a:p>
            <a:pPr eaLnBrk="1" hangingPunct="1">
              <a:defRPr/>
            </a:pPr>
            <a:r>
              <a:rPr lang="en-US" sz="3600" smtClean="0"/>
              <a:t>PKI model</a:t>
            </a:r>
          </a:p>
          <a:p>
            <a:pPr eaLnBrk="1" hangingPunct="1">
              <a:defRPr/>
            </a:pPr>
            <a:endParaRPr lang="en-US" sz="3600" smtClean="0"/>
          </a:p>
        </p:txBody>
      </p:sp>
      <p:graphicFrame>
        <p:nvGraphicFramePr>
          <p:cNvPr id="43014" name="Object 6"/>
          <p:cNvGraphicFramePr>
            <a:graphicFrameLocks noGrp="1" noChangeAspect="1"/>
          </p:cNvGraphicFramePr>
          <p:nvPr>
            <p:ph sz="quarter" idx="2"/>
          </p:nvPr>
        </p:nvGraphicFramePr>
        <p:xfrm>
          <a:off x="6858000" y="3429000"/>
          <a:ext cx="1676400" cy="1654175"/>
        </p:xfrm>
        <a:graphic>
          <a:graphicData uri="http://schemas.openxmlformats.org/presentationml/2006/ole">
            <mc:AlternateContent xmlns:mc="http://schemas.openxmlformats.org/markup-compatibility/2006">
              <mc:Choice xmlns:v="urn:schemas-microsoft-com:vml" Requires="v">
                <p:oleObj spid="_x0000_s14394" name="Visio" r:id="rId3" imgW="1631823" imgH="1608938" progId="Visio.Drawing.11">
                  <p:embed/>
                </p:oleObj>
              </mc:Choice>
              <mc:Fallback>
                <p:oleObj name="Visio" r:id="rId3" imgW="1631823" imgH="1608938" progId="Visio.Drawing.11">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0" y="3429000"/>
                        <a:ext cx="1676400" cy="165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3021" name="Object 13"/>
          <p:cNvGraphicFramePr>
            <a:graphicFrameLocks noGrp="1" noChangeAspect="1"/>
          </p:cNvGraphicFramePr>
          <p:nvPr>
            <p:ph sz="quarter" idx="3"/>
          </p:nvPr>
        </p:nvGraphicFramePr>
        <p:xfrm>
          <a:off x="5638800" y="5300663"/>
          <a:ext cx="1071563" cy="1057275"/>
        </p:xfrm>
        <a:graphic>
          <a:graphicData uri="http://schemas.openxmlformats.org/presentationml/2006/ole">
            <mc:AlternateContent xmlns:mc="http://schemas.openxmlformats.org/markup-compatibility/2006">
              <mc:Choice xmlns:v="urn:schemas-microsoft-com:vml" Requires="v">
                <p:oleObj spid="_x0000_s14395" name="Visio" r:id="rId5" imgW="1631823" imgH="1608938" progId="Visio.Drawing.11">
                  <p:embed/>
                </p:oleObj>
              </mc:Choice>
              <mc:Fallback>
                <p:oleObj name="Visio" r:id="rId5" imgW="1631823" imgH="1608938" progId="Visio.Drawing.11">
                  <p:embed/>
                  <p:pic>
                    <p:nvPicPr>
                      <p:cNvPr id="0" name="Object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38800" y="5300663"/>
                        <a:ext cx="1071563" cy="1057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3023" name="Object 15"/>
          <p:cNvGraphicFramePr>
            <a:graphicFrameLocks noChangeAspect="1"/>
          </p:cNvGraphicFramePr>
          <p:nvPr/>
        </p:nvGraphicFramePr>
        <p:xfrm>
          <a:off x="4267200" y="3505200"/>
          <a:ext cx="1071563" cy="1601788"/>
        </p:xfrm>
        <a:graphic>
          <a:graphicData uri="http://schemas.openxmlformats.org/presentationml/2006/ole">
            <mc:AlternateContent xmlns:mc="http://schemas.openxmlformats.org/markup-compatibility/2006">
              <mc:Choice xmlns:v="urn:schemas-microsoft-com:vml" Requires="v">
                <p:oleObj spid="_x0000_s14396" name="Visio" r:id="rId7" imgW="1631823" imgH="1608938" progId="Visio.Drawing.11">
                  <p:embed/>
                </p:oleObj>
              </mc:Choice>
              <mc:Fallback>
                <p:oleObj name="Visio" r:id="rId7" imgW="1631823" imgH="1608938" progId="Visio.Drawing.11">
                  <p:embed/>
                  <p:pic>
                    <p:nvPicPr>
                      <p:cNvPr id="0" name="Object 1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67200" y="3505200"/>
                        <a:ext cx="1071563" cy="1601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302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302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301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63" presetClass="path" presetSubtype="0" accel="50000" decel="50000" fill="hold" nodeType="clickEffect">
                                  <p:stCondLst>
                                    <p:cond delay="0"/>
                                  </p:stCondLst>
                                  <p:childTnLst>
                                    <p:animMotion origin="layout" path="M 0 0  L 0.25 0  E" pathEditMode="relative" ptsTypes="">
                                      <p:cBhvr>
                                        <p:cTn id="14" dur="2000" fill="hold"/>
                                        <p:tgtEl>
                                          <p:spTgt spid="43023"/>
                                        </p:tgtEl>
                                        <p:attrNameLst>
                                          <p:attrName>ppt_x</p:attrName>
                                          <p:attrName>ppt_y</p:attrName>
                                        </p:attrNameLst>
                                      </p:cBhvr>
                                    </p:animMotion>
                                  </p:childTnLst>
                                </p:cTn>
                              </p:par>
                            </p:childTnLst>
                          </p:cTn>
                        </p:par>
                      </p:childTnLst>
                    </p:cTn>
                  </p:par>
                  <p:par>
                    <p:cTn id="15" fill="hold" nodeType="clickPar">
                      <p:stCondLst>
                        <p:cond delay="indefinite"/>
                      </p:stCondLst>
                      <p:childTnLst>
                        <p:par>
                          <p:cTn id="16" fill="hold" nodeType="withGroup">
                            <p:stCondLst>
                              <p:cond delay="0"/>
                            </p:stCondLst>
                            <p:childTnLst>
                              <p:par>
                                <p:cTn id="17" presetID="0" presetClass="path" presetSubtype="0" accel="50000" decel="50000" fill="hold" nodeType="clickEffect">
                                  <p:stCondLst>
                                    <p:cond delay="0"/>
                                  </p:stCondLst>
                                  <p:childTnLst>
                                    <p:animMotion origin="layout" path="M -3.46945E-18 7.54106E-7 L -0.11667 0.12214 " pathEditMode="relative" ptsTypes="AA">
                                      <p:cBhvr>
                                        <p:cTn id="18" dur="2000" fill="hold"/>
                                        <p:tgtEl>
                                          <p:spTgt spid="43014"/>
                                        </p:tgtEl>
                                        <p:attrNameLst>
                                          <p:attrName>ppt_x</p:attrName>
                                          <p:attrName>ppt_y</p:attrName>
                                        </p:attrNameLst>
                                      </p:cBhvr>
                                    </p:animMotion>
                                  </p:childTnLst>
                                </p:cTn>
                              </p:par>
                            </p:childTnLst>
                          </p:cTn>
                        </p:par>
                      </p:childTnLst>
                    </p:cTn>
                  </p:par>
                  <p:par>
                    <p:cTn id="19" fill="hold" nodeType="clickPar">
                      <p:stCondLst>
                        <p:cond delay="indefinite"/>
                      </p:stCondLst>
                      <p:childTnLst>
                        <p:par>
                          <p:cTn id="20" fill="hold" nodeType="withGroup">
                            <p:stCondLst>
                              <p:cond delay="0"/>
                            </p:stCondLst>
                            <p:childTnLst>
                              <p:par>
                                <p:cTn id="21" presetID="0" presetClass="path" presetSubtype="0" accel="50000" decel="50000" fill="hold" nodeType="clickEffect">
                                  <p:stCondLst>
                                    <p:cond delay="0"/>
                                  </p:stCondLst>
                                  <p:childTnLst>
                                    <p:animMotion origin="layout" path="M 0.0415 -0.03886 L 0.1665 -0.22924 " pathEditMode="relative" rAng="0" ptsTypes="AA">
                                      <p:cBhvr>
                                        <p:cTn id="22" dur="2000" fill="hold"/>
                                        <p:tgtEl>
                                          <p:spTgt spid="43021"/>
                                        </p:tgtEl>
                                        <p:attrNameLst>
                                          <p:attrName>ppt_x</p:attrName>
                                          <p:attrName>ppt_y</p:attrName>
                                        </p:attrNameLst>
                                      </p:cBhvr>
                                      <p:rCtr x="6250" y="-9530"/>
                                    </p:animMotion>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xit" presetSubtype="0" fill="hold" nodeType="clickEffect">
                                  <p:stCondLst>
                                    <p:cond delay="0"/>
                                  </p:stCondLst>
                                  <p:childTnLst>
                                    <p:animEffect transition="out" filter="dissolve">
                                      <p:cBhvr>
                                        <p:cTn id="26" dur="500"/>
                                        <p:tgtEl>
                                          <p:spTgt spid="43023"/>
                                        </p:tgtEl>
                                      </p:cBhvr>
                                    </p:animEffect>
                                    <p:set>
                                      <p:cBhvr>
                                        <p:cTn id="27" dur="1" fill="hold">
                                          <p:stCondLst>
                                            <p:cond delay="499"/>
                                          </p:stCondLst>
                                        </p:cTn>
                                        <p:tgtEl>
                                          <p:spTgt spid="43023"/>
                                        </p:tgtEl>
                                        <p:attrNameLst>
                                          <p:attrName>style.visibility</p:attrName>
                                        </p:attrNameLst>
                                      </p:cBhvr>
                                      <p:to>
                                        <p:strVal val="hidden"/>
                                      </p:to>
                                    </p:set>
                                  </p:childTnLst>
                                </p:cTn>
                              </p:par>
                              <p:par>
                                <p:cTn id="28" presetID="9" presetClass="exit" presetSubtype="0" fill="hold" nodeType="withEffect">
                                  <p:stCondLst>
                                    <p:cond delay="0"/>
                                  </p:stCondLst>
                                  <p:childTnLst>
                                    <p:animEffect transition="out" filter="dissolve">
                                      <p:cBhvr>
                                        <p:cTn id="29" dur="500"/>
                                        <p:tgtEl>
                                          <p:spTgt spid="43021"/>
                                        </p:tgtEl>
                                      </p:cBhvr>
                                    </p:animEffect>
                                    <p:set>
                                      <p:cBhvr>
                                        <p:cTn id="30" dur="1" fill="hold">
                                          <p:stCondLst>
                                            <p:cond delay="499"/>
                                          </p:stCondLst>
                                        </p:cTn>
                                        <p:tgtEl>
                                          <p:spTgt spid="43021"/>
                                        </p:tgtEl>
                                        <p:attrNameLst>
                                          <p:attrName>style.visibility</p:attrName>
                                        </p:attrNameLst>
                                      </p:cBhvr>
                                      <p:to>
                                        <p:strVal val="hidden"/>
                                      </p:to>
                                    </p:set>
                                  </p:childTnLst>
                                </p:cTn>
                              </p:par>
                              <p:par>
                                <p:cTn id="31" presetID="9" presetClass="exit" presetSubtype="0" fill="hold" nodeType="withEffect">
                                  <p:stCondLst>
                                    <p:cond delay="0"/>
                                  </p:stCondLst>
                                  <p:childTnLst>
                                    <p:animEffect transition="out" filter="dissolve">
                                      <p:cBhvr>
                                        <p:cTn id="32" dur="500"/>
                                        <p:tgtEl>
                                          <p:spTgt spid="43014"/>
                                        </p:tgtEl>
                                      </p:cBhvr>
                                    </p:animEffect>
                                    <p:set>
                                      <p:cBhvr>
                                        <p:cTn id="33" dur="1" fill="hold">
                                          <p:stCondLst>
                                            <p:cond delay="499"/>
                                          </p:stCondLst>
                                        </p:cTn>
                                        <p:tgtEl>
                                          <p:spTgt spid="430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defRPr/>
            </a:pPr>
            <a:r>
              <a:rPr lang="en-US" smtClean="0">
                <a:solidFill>
                  <a:srgbClr val="0000CC"/>
                </a:solidFill>
              </a:rPr>
              <a:t>HumInt</a:t>
            </a:r>
          </a:p>
        </p:txBody>
      </p:sp>
      <p:sp>
        <p:nvSpPr>
          <p:cNvPr id="29699" name="Rectangle 3"/>
          <p:cNvSpPr>
            <a:spLocks noGrp="1" noChangeArrowheads="1"/>
          </p:cNvSpPr>
          <p:nvPr>
            <p:ph type="body" sz="half" idx="1"/>
          </p:nvPr>
        </p:nvSpPr>
        <p:spPr/>
        <p:txBody>
          <a:bodyPr/>
          <a:lstStyle/>
          <a:p>
            <a:pPr eaLnBrk="1" hangingPunct="1">
              <a:lnSpc>
                <a:spcPct val="90000"/>
              </a:lnSpc>
              <a:defRPr/>
            </a:pPr>
            <a:r>
              <a:rPr lang="en-US" sz="2800" b="1" smtClean="0">
                <a:solidFill>
                  <a:srgbClr val="FF0066"/>
                </a:solidFill>
                <a:effectLst>
                  <a:outerShdw blurRad="38100" dist="38100" dir="2700000" algn="tl">
                    <a:srgbClr val="FFFFFF"/>
                  </a:outerShdw>
                </a:effectLst>
              </a:rPr>
              <a:t>DON’T</a:t>
            </a:r>
          </a:p>
          <a:p>
            <a:pPr lvl="1" eaLnBrk="1" hangingPunct="1">
              <a:lnSpc>
                <a:spcPct val="90000"/>
              </a:lnSpc>
              <a:defRPr/>
            </a:pPr>
            <a:r>
              <a:rPr lang="en-US" sz="2400" smtClean="0">
                <a:solidFill>
                  <a:srgbClr val="FF0066"/>
                </a:solidFill>
                <a:effectLst>
                  <a:outerShdw blurRad="38100" dist="38100" dir="2700000" algn="tl">
                    <a:srgbClr val="FFFFFF"/>
                  </a:outerShdw>
                </a:effectLst>
              </a:rPr>
              <a:t>Run an MS Office exploit against a BSD OS</a:t>
            </a:r>
          </a:p>
          <a:p>
            <a:pPr lvl="1" eaLnBrk="1" hangingPunct="1">
              <a:lnSpc>
                <a:spcPct val="90000"/>
              </a:lnSpc>
              <a:defRPr/>
            </a:pPr>
            <a:r>
              <a:rPr lang="en-US" sz="2400" smtClean="0">
                <a:solidFill>
                  <a:srgbClr val="FF0066"/>
                </a:solidFill>
                <a:effectLst>
                  <a:outerShdw blurRad="38100" dist="38100" dir="2700000" algn="tl">
                    <a:srgbClr val="FFFFFF"/>
                  </a:outerShdw>
                </a:effectLst>
              </a:rPr>
              <a:t>Keep hammering a port you can tell is closed (SSH ain’t running on :8080 . . .)</a:t>
            </a:r>
          </a:p>
          <a:p>
            <a:pPr lvl="2" eaLnBrk="1" hangingPunct="1">
              <a:lnSpc>
                <a:spcPct val="90000"/>
              </a:lnSpc>
              <a:defRPr/>
            </a:pPr>
            <a:r>
              <a:rPr lang="en-US" sz="2000" smtClean="0">
                <a:solidFill>
                  <a:srgbClr val="FF0066"/>
                </a:solidFill>
                <a:effectLst>
                  <a:outerShdw blurRad="38100" dist="38100" dir="2700000" algn="tl">
                    <a:srgbClr val="FFFFFF"/>
                  </a:outerShdw>
                </a:effectLst>
              </a:rPr>
              <a:t>will get you blacklisted</a:t>
            </a:r>
          </a:p>
          <a:p>
            <a:pPr lvl="2" eaLnBrk="1" hangingPunct="1">
              <a:lnSpc>
                <a:spcPct val="90000"/>
              </a:lnSpc>
              <a:defRPr/>
            </a:pPr>
            <a:r>
              <a:rPr lang="en-US" sz="2000" smtClean="0">
                <a:solidFill>
                  <a:srgbClr val="FF0066"/>
                </a:solidFill>
                <a:effectLst>
                  <a:outerShdw blurRad="38100" dist="38100" dir="2700000" algn="tl">
                    <a:srgbClr val="FFFFFF"/>
                  </a:outerShdw>
                </a:effectLst>
              </a:rPr>
              <a:t>script kiddy vs. l33+ h@x04 (your neighbor’s kid vs. Kevin Mitnik)</a:t>
            </a:r>
          </a:p>
          <a:p>
            <a:pPr lvl="1" eaLnBrk="1" hangingPunct="1">
              <a:lnSpc>
                <a:spcPct val="90000"/>
              </a:lnSpc>
              <a:defRPr/>
            </a:pPr>
            <a:endParaRPr lang="en-US" sz="2400" smtClean="0">
              <a:solidFill>
                <a:srgbClr val="FF0066"/>
              </a:solidFill>
              <a:effectLst>
                <a:outerShdw blurRad="38100" dist="38100" dir="2700000" algn="tl">
                  <a:srgbClr val="FFFFFF"/>
                </a:outerShdw>
              </a:effectLst>
            </a:endParaRPr>
          </a:p>
          <a:p>
            <a:pPr eaLnBrk="1" hangingPunct="1">
              <a:lnSpc>
                <a:spcPct val="90000"/>
              </a:lnSpc>
              <a:buFont typeface="Wingdings" panose="05000000000000000000" pitchFamily="2" charset="2"/>
              <a:buNone/>
              <a:defRPr/>
            </a:pPr>
            <a:endParaRPr lang="en-US" sz="2000" smtClean="0"/>
          </a:p>
        </p:txBody>
      </p:sp>
      <p:sp>
        <p:nvSpPr>
          <p:cNvPr id="29700" name="Rectangle 4"/>
          <p:cNvSpPr>
            <a:spLocks noGrp="1" noChangeArrowheads="1"/>
          </p:cNvSpPr>
          <p:nvPr>
            <p:ph type="body" sz="half" idx="2"/>
          </p:nvPr>
        </p:nvSpPr>
        <p:spPr/>
        <p:txBody>
          <a:bodyPr/>
          <a:lstStyle/>
          <a:p>
            <a:pPr eaLnBrk="1" hangingPunct="1">
              <a:lnSpc>
                <a:spcPct val="90000"/>
              </a:lnSpc>
              <a:defRPr/>
            </a:pPr>
            <a:r>
              <a:rPr lang="en-US" sz="2800" b="1" smtClean="0">
                <a:solidFill>
                  <a:srgbClr val="00FF00"/>
                </a:solidFill>
                <a:effectLst>
                  <a:outerShdw blurRad="38100" dist="38100" dir="2700000" algn="tl">
                    <a:srgbClr val="FFFFFF"/>
                  </a:outerShdw>
                </a:effectLst>
              </a:rPr>
              <a:t>DO!</a:t>
            </a:r>
          </a:p>
          <a:p>
            <a:pPr lvl="1" eaLnBrk="1" hangingPunct="1">
              <a:lnSpc>
                <a:spcPct val="90000"/>
              </a:lnSpc>
              <a:defRPr/>
            </a:pPr>
            <a:r>
              <a:rPr lang="en-US" sz="2400" smtClean="0">
                <a:solidFill>
                  <a:srgbClr val="00FF00"/>
                </a:solidFill>
                <a:effectLst>
                  <a:outerShdw blurRad="38100" dist="38100" dir="2700000" algn="tl">
                    <a:srgbClr val="FFFFFF"/>
                  </a:outerShdw>
                </a:effectLst>
              </a:rPr>
              <a:t>Know your target!</a:t>
            </a:r>
          </a:p>
          <a:p>
            <a:pPr lvl="2" eaLnBrk="1" hangingPunct="1">
              <a:lnSpc>
                <a:spcPct val="90000"/>
              </a:lnSpc>
              <a:defRPr/>
            </a:pPr>
            <a:r>
              <a:rPr lang="en-US" sz="2000" smtClean="0">
                <a:solidFill>
                  <a:srgbClr val="00FF00"/>
                </a:solidFill>
                <a:effectLst>
                  <a:outerShdw blurRad="38100" dist="38100" dir="2700000" algn="tl">
                    <a:srgbClr val="FFFFFF"/>
                  </a:outerShdw>
                </a:effectLst>
              </a:rPr>
              <a:t>Background</a:t>
            </a:r>
          </a:p>
          <a:p>
            <a:pPr lvl="2" eaLnBrk="1" hangingPunct="1">
              <a:lnSpc>
                <a:spcPct val="90000"/>
              </a:lnSpc>
              <a:defRPr/>
            </a:pPr>
            <a:r>
              <a:rPr lang="en-US" sz="2000" smtClean="0">
                <a:solidFill>
                  <a:srgbClr val="00FF00"/>
                </a:solidFill>
                <a:effectLst>
                  <a:outerShdw blurRad="38100" dist="38100" dir="2700000" algn="tl">
                    <a:srgbClr val="FFFFFF"/>
                  </a:outerShdw>
                </a:effectLst>
              </a:rPr>
              <a:t>Motivators</a:t>
            </a:r>
          </a:p>
          <a:p>
            <a:pPr lvl="2" eaLnBrk="1" hangingPunct="1">
              <a:lnSpc>
                <a:spcPct val="90000"/>
              </a:lnSpc>
              <a:defRPr/>
            </a:pPr>
            <a:r>
              <a:rPr lang="en-US" sz="2000" smtClean="0">
                <a:solidFill>
                  <a:srgbClr val="00FF00"/>
                </a:solidFill>
                <a:effectLst>
                  <a:outerShdw blurRad="38100" dist="38100" dir="2700000" algn="tl">
                    <a:srgbClr val="FFFFFF"/>
                  </a:outerShdw>
                </a:effectLst>
              </a:rPr>
              <a:t>Likes/dislikes</a:t>
            </a:r>
          </a:p>
          <a:p>
            <a:pPr lvl="1" eaLnBrk="1" hangingPunct="1">
              <a:lnSpc>
                <a:spcPct val="90000"/>
              </a:lnSpc>
              <a:defRPr/>
            </a:pPr>
            <a:r>
              <a:rPr lang="en-US" sz="2400" smtClean="0">
                <a:solidFill>
                  <a:srgbClr val="00FF00"/>
                </a:solidFill>
                <a:effectLst>
                  <a:outerShdw blurRad="38100" dist="38100" dir="2700000" algn="tl">
                    <a:srgbClr val="FFFFFF"/>
                  </a:outerShdw>
                </a:effectLst>
              </a:rPr>
              <a:t>Proceed with caution</a:t>
            </a:r>
          </a:p>
          <a:p>
            <a:pPr lvl="1" eaLnBrk="1" hangingPunct="1">
              <a:lnSpc>
                <a:spcPct val="90000"/>
              </a:lnSpc>
              <a:defRPr/>
            </a:pPr>
            <a:r>
              <a:rPr lang="en-US" sz="2400" smtClean="0">
                <a:solidFill>
                  <a:srgbClr val="00FF00"/>
                </a:solidFill>
                <a:effectLst>
                  <a:outerShdw blurRad="38100" dist="38100" dir="2700000" algn="tl">
                    <a:srgbClr val="FFFFFF"/>
                  </a:outerShdw>
                </a:effectLst>
              </a:rPr>
              <a:t>Finesse vs. not brute force (Hacker Ethic, don’t leave it worse than you found it) ;)</a:t>
            </a:r>
          </a:p>
          <a:p>
            <a:pPr lvl="1" eaLnBrk="1" hangingPunct="1">
              <a:lnSpc>
                <a:spcPct val="90000"/>
              </a:lnSpc>
              <a:buFont typeface="Wingdings" panose="05000000000000000000" pitchFamily="2" charset="2"/>
              <a:buNone/>
              <a:defRPr/>
            </a:pPr>
            <a:r>
              <a:rPr lang="en-US" sz="2400" smtClean="0">
                <a:solidFill>
                  <a:srgbClr val="00FF00"/>
                </a:solidFill>
                <a:effectLst>
                  <a:outerShdw blurRad="38100" dist="38100" dir="2700000" algn="tl">
                    <a:srgbClr val="FFFFFF"/>
                  </a:outerShdw>
                </a:effectLst>
              </a:rPr>
              <a:t>Ex: Hammurabi village &amp; corn</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defRPr/>
            </a:pPr>
            <a:r>
              <a:rPr lang="en-US" smtClean="0">
                <a:solidFill>
                  <a:srgbClr val="0000CC"/>
                </a:solidFill>
              </a:rPr>
              <a:t>Sanitized Stories – irl ’spl01+$</a:t>
            </a:r>
          </a:p>
        </p:txBody>
      </p:sp>
      <p:sp>
        <p:nvSpPr>
          <p:cNvPr id="31747" name="Rectangle 3"/>
          <p:cNvSpPr>
            <a:spLocks noGrp="1" noChangeArrowheads="1"/>
          </p:cNvSpPr>
          <p:nvPr>
            <p:ph type="body" idx="1"/>
          </p:nvPr>
        </p:nvSpPr>
        <p:spPr/>
        <p:txBody>
          <a:bodyPr/>
          <a:lstStyle/>
          <a:p>
            <a:pPr eaLnBrk="1" hangingPunct="1">
              <a:lnSpc>
                <a:spcPct val="90000"/>
              </a:lnSpc>
              <a:defRPr/>
            </a:pPr>
            <a:r>
              <a:rPr lang="en-US" sz="2800" dirty="0" smtClean="0"/>
              <a:t>USB drives</a:t>
            </a:r>
          </a:p>
          <a:p>
            <a:pPr eaLnBrk="1" hangingPunct="1">
              <a:lnSpc>
                <a:spcPct val="90000"/>
              </a:lnSpc>
              <a:defRPr/>
            </a:pPr>
            <a:endParaRPr lang="en-US" sz="2800" dirty="0" smtClean="0"/>
          </a:p>
          <a:p>
            <a:pPr eaLnBrk="1" hangingPunct="1">
              <a:lnSpc>
                <a:spcPct val="90000"/>
              </a:lnSpc>
              <a:defRPr/>
            </a:pPr>
            <a:r>
              <a:rPr lang="en-US" sz="2800" dirty="0" smtClean="0"/>
              <a:t>South American NOC service technicians</a:t>
            </a:r>
          </a:p>
          <a:p>
            <a:pPr eaLnBrk="1" hangingPunct="1">
              <a:lnSpc>
                <a:spcPct val="90000"/>
              </a:lnSpc>
              <a:defRPr/>
            </a:pPr>
            <a:endParaRPr lang="en-US" sz="2800" dirty="0" smtClean="0"/>
          </a:p>
          <a:p>
            <a:pPr eaLnBrk="1" hangingPunct="1">
              <a:lnSpc>
                <a:spcPct val="90000"/>
              </a:lnSpc>
              <a:defRPr/>
            </a:pPr>
            <a:r>
              <a:rPr lang="en-US" sz="2800" dirty="0" smtClean="0"/>
              <a:t>Root-level CA and registrar server co-opt</a:t>
            </a:r>
          </a:p>
          <a:p>
            <a:pPr eaLnBrk="1" hangingPunct="1">
              <a:lnSpc>
                <a:spcPct val="90000"/>
              </a:lnSpc>
              <a:defRPr/>
            </a:pPr>
            <a:endParaRPr lang="en-US" sz="2800" dirty="0" smtClean="0"/>
          </a:p>
          <a:p>
            <a:pPr eaLnBrk="1" hangingPunct="1">
              <a:lnSpc>
                <a:spcPct val="90000"/>
              </a:lnSpc>
              <a:defRPr/>
            </a:pPr>
            <a:r>
              <a:rPr lang="en-US" sz="2800" dirty="0" smtClean="0"/>
              <a:t>Fortune 100 datacenter badging / geometry</a:t>
            </a:r>
          </a:p>
          <a:p>
            <a:pPr eaLnBrk="1" hangingPunct="1">
              <a:lnSpc>
                <a:spcPct val="90000"/>
              </a:lnSpc>
              <a:defRPr/>
            </a:pPr>
            <a:endParaRPr lang="en-US" sz="2800" dirty="0" smtClean="0"/>
          </a:p>
          <a:p>
            <a:pPr eaLnBrk="1" hangingPunct="1">
              <a:lnSpc>
                <a:spcPct val="90000"/>
              </a:lnSpc>
              <a:defRPr/>
            </a:pPr>
            <a:r>
              <a:rPr lang="en-US" sz="2800" dirty="0" smtClean="0"/>
              <a:t>Fortune 100 server heist w/ guards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defRPr/>
            </a:pPr>
            <a:r>
              <a:rPr lang="en-US" smtClean="0">
                <a:solidFill>
                  <a:srgbClr val="0000CC"/>
                </a:solidFill>
              </a:rPr>
              <a:t>How to Guard Against It</a:t>
            </a:r>
          </a:p>
        </p:txBody>
      </p:sp>
      <p:sp>
        <p:nvSpPr>
          <p:cNvPr id="51203" name="Rectangle 3"/>
          <p:cNvSpPr>
            <a:spLocks noGrp="1" noChangeArrowheads="1"/>
          </p:cNvSpPr>
          <p:nvPr>
            <p:ph type="body" idx="1"/>
          </p:nvPr>
        </p:nvSpPr>
        <p:spPr/>
        <p:txBody>
          <a:bodyPr/>
          <a:lstStyle/>
          <a:p>
            <a:pPr eaLnBrk="1" hangingPunct="1">
              <a:defRPr/>
            </a:pPr>
            <a:r>
              <a:rPr lang="en-US" dirty="0" smtClean="0"/>
              <a:t>Self-Knowledge</a:t>
            </a:r>
          </a:p>
          <a:p>
            <a:pPr eaLnBrk="1" hangingPunct="1">
              <a:defRPr/>
            </a:pPr>
            <a:r>
              <a:rPr lang="en-US" dirty="0" smtClean="0"/>
              <a:t>Education</a:t>
            </a:r>
          </a:p>
          <a:p>
            <a:pPr eaLnBrk="1" hangingPunct="1">
              <a:defRPr/>
            </a:pPr>
            <a:r>
              <a:rPr lang="en-US" dirty="0" smtClean="0"/>
              <a:t>Remain vigilant</a:t>
            </a:r>
          </a:p>
          <a:p>
            <a:pPr eaLnBrk="1" hangingPunct="1">
              <a:defRPr/>
            </a:pPr>
            <a:r>
              <a:rPr lang="en-US" dirty="0" smtClean="0"/>
              <a:t>Trust but verify</a:t>
            </a:r>
          </a:p>
          <a:p>
            <a:pPr eaLnBrk="1" hangingPunct="1">
              <a:defRPr/>
            </a:pPr>
            <a:endParaRPr lang="en-US" dirty="0" smtClean="0"/>
          </a:p>
          <a:p>
            <a:pPr eaLnBrk="1" hangingPunct="1">
              <a:defRPr/>
            </a:pPr>
            <a:r>
              <a:rPr lang="en-US" b="1" dirty="0" smtClean="0">
                <a:solidFill>
                  <a:srgbClr val="FF0066"/>
                </a:solidFill>
                <a:effectLst>
                  <a:outerShdw blurRad="38100" dist="38100" dir="2700000" algn="tl">
                    <a:srgbClr val="FFFFFF"/>
                  </a:outerShdw>
                </a:effectLst>
              </a:rPr>
              <a:t>ALWAYS</a:t>
            </a:r>
            <a:r>
              <a:rPr lang="en-US" dirty="0" smtClean="0"/>
              <a:t> follow policies, baselines, and guidelines to the letter!</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30" name="Rectangle 6"/>
          <p:cNvSpPr>
            <a:spLocks noGrp="1" noChangeArrowheads="1"/>
          </p:cNvSpPr>
          <p:nvPr>
            <p:ph type="title"/>
          </p:nvPr>
        </p:nvSpPr>
        <p:spPr/>
        <p:txBody>
          <a:bodyPr/>
          <a:lstStyle/>
          <a:p>
            <a:pPr eaLnBrk="1" hangingPunct="1">
              <a:defRPr/>
            </a:pPr>
            <a:r>
              <a:rPr lang="en-US" smtClean="0">
                <a:solidFill>
                  <a:srgbClr val="0000CC"/>
                </a:solidFill>
              </a:rPr>
              <a:t>Questions?</a:t>
            </a:r>
          </a:p>
        </p:txBody>
      </p:sp>
      <p:pic>
        <p:nvPicPr>
          <p:cNvPr id="19459" name="Picture 7" descr="j014948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0800" y="1905000"/>
            <a:ext cx="3771900" cy="383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Legal Notices</a:t>
            </a:r>
            <a:endParaRPr lang="en-US" dirty="0"/>
          </a:p>
        </p:txBody>
      </p:sp>
      <p:sp>
        <p:nvSpPr>
          <p:cNvPr id="3" name="Content Placeholder 2"/>
          <p:cNvSpPr>
            <a:spLocks noGrp="1"/>
          </p:cNvSpPr>
          <p:nvPr>
            <p:ph idx="1"/>
          </p:nvPr>
        </p:nvSpPr>
        <p:spPr/>
        <p:txBody>
          <a:bodyPr/>
          <a:lstStyle/>
          <a:p>
            <a:pPr marL="0" indent="0" algn="ctr">
              <a:buNone/>
            </a:pPr>
            <a:r>
              <a:rPr lang="en-US" sz="1600" b="1" i="1" dirty="0" smtClean="0">
                <a:effectLst/>
              </a:rPr>
              <a:t>Hacking Humans™ (copyright 2005), The Storm Model of Social Engineering™ (copyright 2002), Security </a:t>
            </a:r>
            <a:r>
              <a:rPr lang="en-US" sz="1600" b="1" i="1" dirty="0">
                <a:effectLst/>
              </a:rPr>
              <a:t>by Storm™, Motorcycling by Storm</a:t>
            </a:r>
            <a:r>
              <a:rPr lang="en-US" sz="1600" b="1" i="1" baseline="30000" dirty="0">
                <a:effectLst/>
              </a:rPr>
              <a:t>™</a:t>
            </a:r>
            <a:r>
              <a:rPr lang="en-US" sz="1600" i="1" dirty="0">
                <a:effectLst/>
              </a:rPr>
              <a:t>, </a:t>
            </a:r>
            <a:r>
              <a:rPr lang="en-US" sz="1600" b="1" i="1" dirty="0">
                <a:effectLst/>
              </a:rPr>
              <a:t>Body by Storm™, by Storm</a:t>
            </a:r>
            <a:r>
              <a:rPr lang="en-US" sz="1600" i="1" baseline="30000" dirty="0">
                <a:effectLst/>
              </a:rPr>
              <a:t>™</a:t>
            </a:r>
            <a:r>
              <a:rPr lang="en-US" sz="1600" i="1" dirty="0">
                <a:effectLst/>
              </a:rPr>
              <a:t>, </a:t>
            </a:r>
            <a:r>
              <a:rPr lang="en-US" sz="1600" dirty="0">
                <a:effectLst/>
              </a:rPr>
              <a:t>and the </a:t>
            </a:r>
            <a:r>
              <a:rPr lang="en-US" sz="1600" b="1" i="1" dirty="0">
                <a:effectLst/>
              </a:rPr>
              <a:t>by Storm</a:t>
            </a:r>
            <a:r>
              <a:rPr lang="en-US" sz="1600" b="1" i="1" baseline="30000" dirty="0">
                <a:effectLst/>
              </a:rPr>
              <a:t>™</a:t>
            </a:r>
            <a:r>
              <a:rPr lang="en-US" sz="1600" b="1" i="1" dirty="0">
                <a:effectLst/>
              </a:rPr>
              <a:t> </a:t>
            </a:r>
            <a:r>
              <a:rPr lang="en-US" sz="1600" dirty="0">
                <a:effectLst/>
              </a:rPr>
              <a:t>logo are registered trademarks of </a:t>
            </a:r>
            <a:r>
              <a:rPr lang="en-US" sz="1600" b="1" i="1" dirty="0">
                <a:effectLst/>
              </a:rPr>
              <a:t>Hunter Storm</a:t>
            </a:r>
            <a:r>
              <a:rPr lang="en-US" sz="1600" b="1" i="1" baseline="30000" dirty="0">
                <a:effectLst/>
              </a:rPr>
              <a:t>™</a:t>
            </a:r>
            <a:r>
              <a:rPr lang="en-US" sz="1600" b="1" i="1" dirty="0">
                <a:effectLst/>
              </a:rPr>
              <a:t>. </a:t>
            </a:r>
            <a:r>
              <a:rPr lang="en-US" sz="1600" dirty="0">
                <a:effectLst/>
              </a:rPr>
              <a:t>The name </a:t>
            </a:r>
            <a:r>
              <a:rPr lang="en-US" sz="1600" b="1" i="1" dirty="0">
                <a:effectLst/>
              </a:rPr>
              <a:t>Hunter Storm</a:t>
            </a:r>
            <a:r>
              <a:rPr lang="en-US" sz="1600" b="1" i="1" baseline="30000" dirty="0">
                <a:effectLst/>
              </a:rPr>
              <a:t>™</a:t>
            </a:r>
            <a:r>
              <a:rPr lang="en-US" sz="1600" dirty="0">
                <a:effectLst/>
              </a:rPr>
              <a:t> and the </a:t>
            </a:r>
            <a:r>
              <a:rPr lang="en-US" sz="1600" b="1" i="1" dirty="0">
                <a:effectLst/>
              </a:rPr>
              <a:t>Hunter Storm</a:t>
            </a:r>
            <a:r>
              <a:rPr lang="en-US" sz="1600" b="1" i="1" baseline="30000" dirty="0">
                <a:effectLst/>
              </a:rPr>
              <a:t>™</a:t>
            </a:r>
            <a:r>
              <a:rPr lang="en-US" sz="1600" dirty="0">
                <a:effectLst/>
              </a:rPr>
              <a:t> logo are registered trademarks of </a:t>
            </a:r>
            <a:r>
              <a:rPr lang="en-US" sz="1600" b="1" i="1" dirty="0">
                <a:effectLst/>
              </a:rPr>
              <a:t>Hunter Storm</a:t>
            </a:r>
            <a:r>
              <a:rPr lang="en-US" sz="1600" b="1" i="1" baseline="30000" dirty="0">
                <a:effectLst/>
              </a:rPr>
              <a:t>™</a:t>
            </a:r>
            <a:r>
              <a:rPr lang="en-US" sz="1600" b="1" i="1" dirty="0">
                <a:effectLst/>
              </a:rPr>
              <a:t>. </a:t>
            </a:r>
            <a:r>
              <a:rPr lang="en-US" sz="1600" dirty="0">
                <a:effectLst/>
              </a:rPr>
              <a:t>Trademark, copyright, and other intellectual property laws protect all names, characters, images, and logos. All rights in the products and creations identified below are owned by and property of </a:t>
            </a:r>
            <a:r>
              <a:rPr lang="en-US" sz="1600" b="1" i="1" dirty="0">
                <a:effectLst/>
              </a:rPr>
              <a:t>by Storm, LLC</a:t>
            </a:r>
            <a:r>
              <a:rPr lang="en-US" sz="1600" dirty="0">
                <a:effectLst/>
              </a:rPr>
              <a:t>. All</a:t>
            </a:r>
            <a:r>
              <a:rPr lang="en-US" sz="1600" b="1" i="1" dirty="0">
                <a:effectLst/>
              </a:rPr>
              <a:t> </a:t>
            </a:r>
            <a:r>
              <a:rPr lang="en-US" sz="1600" dirty="0">
                <a:effectLst/>
              </a:rPr>
              <a:t>logos and symbols used in this book are registered trademarks and copyrights of </a:t>
            </a:r>
            <a:r>
              <a:rPr lang="en-US" sz="1600" b="1" i="1" dirty="0">
                <a:effectLst/>
              </a:rPr>
              <a:t>Hunter Storm</a:t>
            </a:r>
            <a:r>
              <a:rPr lang="en-US" sz="1600" b="1" i="1" baseline="30000" dirty="0">
                <a:effectLst/>
              </a:rPr>
              <a:t>™</a:t>
            </a:r>
            <a:r>
              <a:rPr lang="en-US" sz="1600" b="1" i="1" dirty="0">
                <a:effectLst/>
              </a:rPr>
              <a:t>. Hunter Storm</a:t>
            </a:r>
            <a:r>
              <a:rPr lang="en-US" sz="1600" dirty="0">
                <a:effectLst/>
              </a:rPr>
              <a:t>™ owns the copyrights in all of the writings, including all visuals, characters, and other elements of the book, website, and videos. Any similarities to persons living or dead are purely coincidental. Of course, my similarity to myself is intentional.</a:t>
            </a:r>
          </a:p>
          <a:p>
            <a:pPr marL="0" indent="0" algn="ctr">
              <a:buNone/>
            </a:pPr>
            <a:r>
              <a:rPr lang="en-US" sz="1600" dirty="0">
                <a:effectLst/>
              </a:rPr>
              <a:t> </a:t>
            </a:r>
          </a:p>
          <a:p>
            <a:pPr marL="0" indent="0" algn="ctr">
              <a:buNone/>
            </a:pPr>
            <a:r>
              <a:rPr lang="en-US" sz="1600" dirty="0">
                <a:effectLst/>
              </a:rPr>
              <a:t>All rights reserved. With the exception of artwork used for review purposes, none of the contents of </a:t>
            </a:r>
            <a:r>
              <a:rPr lang="en-US" sz="1600" dirty="0" smtClean="0">
                <a:effectLst/>
              </a:rPr>
              <a:t>this presentation, books, </a:t>
            </a:r>
            <a:r>
              <a:rPr lang="en-US" sz="1600" dirty="0">
                <a:effectLst/>
              </a:rPr>
              <a:t>videos, website, or other intellectual property may be reproduced or transmitted in any form or by any means whatsoever, including copying, recording or by any information storage and retrieval system, without the written permission of Hunter Storm™.</a:t>
            </a:r>
          </a:p>
        </p:txBody>
      </p:sp>
    </p:spTree>
    <p:extLst>
      <p:ext uri="{BB962C8B-B14F-4D97-AF65-F5344CB8AC3E}">
        <p14:creationId xmlns:p14="http://schemas.microsoft.com/office/powerpoint/2010/main" val="27371055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eaLnBrk="1" hangingPunct="1">
              <a:defRPr/>
            </a:pPr>
            <a:r>
              <a:rPr lang="en-US" sz="6000" dirty="0" smtClean="0">
                <a:solidFill>
                  <a:srgbClr val="0000CC"/>
                </a:solidFill>
              </a:rPr>
              <a:t>Social Engineering</a:t>
            </a:r>
          </a:p>
        </p:txBody>
      </p:sp>
      <p:sp>
        <p:nvSpPr>
          <p:cNvPr id="2051" name="Rectangle 3"/>
          <p:cNvSpPr>
            <a:spLocks noGrp="1" noChangeArrowheads="1"/>
          </p:cNvSpPr>
          <p:nvPr>
            <p:ph type="subTitle" idx="1"/>
          </p:nvPr>
        </p:nvSpPr>
        <p:spPr/>
        <p:txBody>
          <a:bodyPr/>
          <a:lstStyle/>
          <a:p>
            <a:pPr eaLnBrk="1" hangingPunct="1">
              <a:defRPr/>
            </a:pPr>
            <a:r>
              <a:rPr lang="en-US" dirty="0" smtClean="0">
                <a:latin typeface="Comic Sans MS" panose="030F0702030302020204" pitchFamily="66" charset="0"/>
              </a:rPr>
              <a:t>Building a More Secure World Thru Innovative Use of the Truth</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defRPr/>
            </a:pPr>
            <a:r>
              <a:rPr lang="en-US" smtClean="0">
                <a:solidFill>
                  <a:srgbClr val="0000CC"/>
                </a:solidFill>
              </a:rPr>
              <a:t>Overview</a:t>
            </a:r>
          </a:p>
        </p:txBody>
      </p:sp>
      <p:sp>
        <p:nvSpPr>
          <p:cNvPr id="25603" name="Rectangle 3"/>
          <p:cNvSpPr>
            <a:spLocks noGrp="1" noChangeArrowheads="1"/>
          </p:cNvSpPr>
          <p:nvPr>
            <p:ph type="body" idx="1"/>
          </p:nvPr>
        </p:nvSpPr>
        <p:spPr/>
        <p:txBody>
          <a:bodyPr/>
          <a:lstStyle/>
          <a:p>
            <a:pPr eaLnBrk="1" hangingPunct="1">
              <a:buClr>
                <a:schemeClr val="tx1"/>
              </a:buClr>
              <a:buFont typeface="Wingdings" panose="05000000000000000000" pitchFamily="2" charset="2"/>
              <a:buChar char=""/>
              <a:defRPr/>
            </a:pPr>
            <a:r>
              <a:rPr lang="en-US" smtClean="0">
                <a:latin typeface="Comic Sans MS" panose="030F0702030302020204" pitchFamily="66" charset="0"/>
              </a:rPr>
              <a:t>What is Social Engineering?</a:t>
            </a:r>
          </a:p>
          <a:p>
            <a:pPr eaLnBrk="1" hangingPunct="1">
              <a:buClr>
                <a:schemeClr val="tx1"/>
              </a:buClr>
              <a:buFont typeface="Wingdings" panose="05000000000000000000" pitchFamily="2" charset="2"/>
              <a:buChar char=""/>
              <a:defRPr/>
            </a:pPr>
            <a:endParaRPr lang="en-US" sz="1400" smtClean="0">
              <a:latin typeface="Comic Sans MS" panose="030F0702030302020204" pitchFamily="66" charset="0"/>
            </a:endParaRPr>
          </a:p>
          <a:p>
            <a:pPr eaLnBrk="1" hangingPunct="1">
              <a:buClr>
                <a:schemeClr val="tx1"/>
              </a:buClr>
              <a:buFont typeface="Wingdings" panose="05000000000000000000" pitchFamily="2" charset="2"/>
              <a:buChar char=""/>
              <a:defRPr/>
            </a:pPr>
            <a:r>
              <a:rPr lang="en-US" smtClean="0">
                <a:latin typeface="Comic Sans MS" panose="030F0702030302020204" pitchFamily="66" charset="0"/>
              </a:rPr>
              <a:t>Hacking humans</a:t>
            </a:r>
            <a:br>
              <a:rPr lang="en-US" smtClean="0">
                <a:latin typeface="Comic Sans MS" panose="030F0702030302020204" pitchFamily="66" charset="0"/>
              </a:rPr>
            </a:br>
            <a:endParaRPr lang="en-US" sz="1400" smtClean="0">
              <a:latin typeface="Comic Sans MS" panose="030F0702030302020204" pitchFamily="66" charset="0"/>
            </a:endParaRPr>
          </a:p>
          <a:p>
            <a:pPr eaLnBrk="1" hangingPunct="1">
              <a:buClr>
                <a:schemeClr val="tx1"/>
              </a:buClr>
              <a:buFont typeface="Wingdings" panose="05000000000000000000" pitchFamily="2" charset="2"/>
              <a:buChar char=""/>
              <a:defRPr/>
            </a:pPr>
            <a:r>
              <a:rPr lang="en-US" smtClean="0">
                <a:latin typeface="Comic Sans MS" panose="030F0702030302020204" pitchFamily="66" charset="0"/>
              </a:rPr>
              <a:t>Sanitized stories</a:t>
            </a:r>
            <a:br>
              <a:rPr lang="en-US" smtClean="0">
                <a:latin typeface="Comic Sans MS" panose="030F0702030302020204" pitchFamily="66" charset="0"/>
              </a:rPr>
            </a:br>
            <a:endParaRPr lang="en-US" sz="1400" smtClean="0">
              <a:latin typeface="Comic Sans MS" panose="030F0702030302020204" pitchFamily="66" charset="0"/>
            </a:endParaRPr>
          </a:p>
          <a:p>
            <a:pPr eaLnBrk="1" hangingPunct="1">
              <a:buClr>
                <a:schemeClr val="tx1"/>
              </a:buClr>
              <a:buFont typeface="Wingdings" panose="05000000000000000000" pitchFamily="2" charset="2"/>
              <a:buChar char=""/>
              <a:defRPr/>
            </a:pPr>
            <a:r>
              <a:rPr lang="en-US" smtClean="0">
                <a:latin typeface="Comic Sans MS" panose="030F0702030302020204" pitchFamily="66" charset="0"/>
              </a:rPr>
              <a:t>How to guard against it</a:t>
            </a:r>
            <a:br>
              <a:rPr lang="en-US" smtClean="0">
                <a:latin typeface="Comic Sans MS" panose="030F0702030302020204" pitchFamily="66" charset="0"/>
              </a:rPr>
            </a:br>
            <a:endParaRPr lang="en-US" sz="1400" smtClean="0">
              <a:latin typeface="Comic Sans MS" panose="030F0702030302020204" pitchFamily="66" charset="0"/>
            </a:endParaRPr>
          </a:p>
          <a:p>
            <a:pPr eaLnBrk="1" hangingPunct="1">
              <a:buClr>
                <a:schemeClr val="tx1"/>
              </a:buClr>
              <a:buFont typeface="Wingdings" panose="05000000000000000000" pitchFamily="2" charset="2"/>
              <a:buChar char=""/>
              <a:defRPr/>
            </a:pPr>
            <a:r>
              <a:rPr lang="en-US" smtClean="0">
                <a:latin typeface="Comic Sans MS" panose="030F0702030302020204" pitchFamily="66" charset="0"/>
              </a:rPr>
              <a:t>Questions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Social Engineering:</a:t>
            </a:r>
            <a:br>
              <a:rPr lang="en-US" dirty="0" smtClean="0"/>
            </a:br>
            <a:r>
              <a:rPr lang="en-US" dirty="0" smtClean="0"/>
              <a:t>Fact or Fiction?</a:t>
            </a:r>
          </a:p>
        </p:txBody>
      </p:sp>
      <p:sp>
        <p:nvSpPr>
          <p:cNvPr id="3" name="Text Placeholder 2"/>
          <p:cNvSpPr>
            <a:spLocks noGrp="1"/>
          </p:cNvSpPr>
          <p:nvPr>
            <p:ph type="body" idx="1"/>
          </p:nvPr>
        </p:nvSpPr>
        <p:spPr/>
        <p:txBody>
          <a:bodyPr/>
          <a:lstStyle/>
          <a:p>
            <a:pPr algn="ctr" eaLnBrk="1" hangingPunct="1">
              <a:defRPr/>
            </a:pPr>
            <a:r>
              <a:rPr lang="en-US" dirty="0" smtClean="0"/>
              <a:t>ASTROLOGY</a:t>
            </a:r>
          </a:p>
        </p:txBody>
      </p:sp>
      <p:pic>
        <p:nvPicPr>
          <p:cNvPr id="11268" name="Content Placeholder 18"/>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896938" y="2693988"/>
            <a:ext cx="3333750" cy="3305175"/>
          </a:xfrm>
        </p:spPr>
      </p:pic>
      <p:sp>
        <p:nvSpPr>
          <p:cNvPr id="5" name="Text Placeholder 4"/>
          <p:cNvSpPr>
            <a:spLocks noGrp="1"/>
          </p:cNvSpPr>
          <p:nvPr>
            <p:ph type="body" sz="quarter" idx="3"/>
          </p:nvPr>
        </p:nvSpPr>
        <p:spPr/>
        <p:txBody>
          <a:bodyPr/>
          <a:lstStyle/>
          <a:p>
            <a:pPr algn="ctr" eaLnBrk="1" hangingPunct="1">
              <a:defRPr/>
            </a:pPr>
            <a:r>
              <a:rPr lang="en-US" dirty="0" smtClean="0"/>
              <a:t>ASTRONOMY</a:t>
            </a:r>
          </a:p>
        </p:txBody>
      </p:sp>
      <p:pic>
        <p:nvPicPr>
          <p:cNvPr id="11270" name="Content Placeholder 19"/>
          <p:cNvPicPr>
            <a:picLocks noGrp="1" noChangeAspect="1"/>
          </p:cNvPicPr>
          <p:nvPr>
            <p:ph sz="quarter" idx="4"/>
          </p:nvPr>
        </p:nvPicPr>
        <p:blipFill>
          <a:blip r:embed="rId3">
            <a:extLst>
              <a:ext uri="{28A0092B-C50C-407E-A947-70E740481C1C}">
                <a14:useLocalDpi xmlns:a14="http://schemas.microsoft.com/office/drawing/2010/main" val="0"/>
              </a:ext>
            </a:extLst>
          </a:blip>
          <a:srcRect/>
          <a:stretch>
            <a:fillRect/>
          </a:stretch>
        </p:blipFill>
        <p:spPr>
          <a:xfrm>
            <a:off x="4629150" y="2709863"/>
            <a:ext cx="3887788" cy="3275012"/>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defRPr/>
            </a:pPr>
            <a:r>
              <a:rPr lang="en-US" dirty="0" smtClean="0">
                <a:solidFill>
                  <a:srgbClr val="0000CC"/>
                </a:solidFill>
              </a:rPr>
              <a:t>What is Social Engineering?</a:t>
            </a:r>
          </a:p>
        </p:txBody>
      </p:sp>
      <p:sp>
        <p:nvSpPr>
          <p:cNvPr id="30723" name="Rectangle 3"/>
          <p:cNvSpPr>
            <a:spLocks noGrp="1" noChangeArrowheads="1"/>
          </p:cNvSpPr>
          <p:nvPr>
            <p:ph type="body" idx="1"/>
          </p:nvPr>
        </p:nvSpPr>
        <p:spPr/>
        <p:txBody>
          <a:bodyPr/>
          <a:lstStyle/>
          <a:p>
            <a:pPr eaLnBrk="1" hangingPunct="1">
              <a:lnSpc>
                <a:spcPct val="90000"/>
              </a:lnSpc>
              <a:defRPr/>
            </a:pPr>
            <a:r>
              <a:rPr lang="en-US" sz="2800" dirty="0" smtClean="0"/>
              <a:t>Wikipedia: </a:t>
            </a:r>
            <a:r>
              <a:rPr lang="en-US" sz="2000" dirty="0" smtClean="0"/>
              <a:t>1) the practice of obtaining confidential information by manipulating users. 2) the practice of using psychological manipulation tactics to help or harm others</a:t>
            </a:r>
          </a:p>
          <a:p>
            <a:pPr eaLnBrk="1" hangingPunct="1">
              <a:lnSpc>
                <a:spcPct val="90000"/>
              </a:lnSpc>
              <a:buFont typeface="Wingdings" panose="05000000000000000000" pitchFamily="2" charset="2"/>
              <a:buNone/>
              <a:defRPr/>
            </a:pPr>
            <a:endParaRPr lang="en-US" sz="2000" dirty="0" smtClean="0"/>
          </a:p>
          <a:p>
            <a:pPr eaLnBrk="1" hangingPunct="1">
              <a:lnSpc>
                <a:spcPct val="90000"/>
              </a:lnSpc>
              <a:defRPr/>
            </a:pPr>
            <a:r>
              <a:rPr lang="en-US" sz="2800" dirty="0" smtClean="0"/>
              <a:t>Both easiest and most difficult hack</a:t>
            </a:r>
          </a:p>
          <a:p>
            <a:pPr eaLnBrk="1" hangingPunct="1">
              <a:lnSpc>
                <a:spcPct val="90000"/>
              </a:lnSpc>
              <a:defRPr/>
            </a:pPr>
            <a:endParaRPr lang="en-US" sz="2800" dirty="0" smtClean="0"/>
          </a:p>
          <a:p>
            <a:pPr eaLnBrk="1" hangingPunct="1">
              <a:lnSpc>
                <a:spcPct val="90000"/>
              </a:lnSpc>
              <a:defRPr/>
            </a:pPr>
            <a:r>
              <a:rPr lang="en-US" sz="2800" dirty="0" smtClean="0"/>
              <a:t>Why use it:</a:t>
            </a:r>
          </a:p>
          <a:p>
            <a:pPr lvl="1" eaLnBrk="1" hangingPunct="1">
              <a:lnSpc>
                <a:spcPct val="90000"/>
              </a:lnSpc>
              <a:defRPr/>
            </a:pPr>
            <a:r>
              <a:rPr lang="en-US" sz="2400" dirty="0" smtClean="0"/>
              <a:t>Criminals—no l33+ $k1lz required</a:t>
            </a:r>
          </a:p>
          <a:p>
            <a:pPr lvl="1" eaLnBrk="1" hangingPunct="1">
              <a:lnSpc>
                <a:spcPct val="90000"/>
              </a:lnSpc>
              <a:defRPr/>
            </a:pPr>
            <a:r>
              <a:rPr lang="en-US" sz="2400" dirty="0" smtClean="0"/>
              <a:t>Formal penetration testing teams</a:t>
            </a:r>
          </a:p>
          <a:p>
            <a:pPr lvl="1" eaLnBrk="1" hangingPunct="1">
              <a:lnSpc>
                <a:spcPct val="90000"/>
              </a:lnSpc>
              <a:defRPr/>
            </a:pPr>
            <a:r>
              <a:rPr lang="en-US" sz="2400" dirty="0" smtClean="0"/>
              <a:t>Getting things done at work (privilege escalation)</a:t>
            </a:r>
          </a:p>
          <a:p>
            <a:pPr lvl="1" eaLnBrk="1" hangingPunct="1">
              <a:lnSpc>
                <a:spcPct val="90000"/>
              </a:lnSpc>
              <a:defRPr/>
            </a:pPr>
            <a:r>
              <a:rPr lang="en-US" sz="2400" dirty="0" smtClean="0"/>
              <a:t>Improving interpersonal relations</a:t>
            </a:r>
          </a:p>
          <a:p>
            <a:pPr eaLnBrk="1" hangingPunct="1">
              <a:lnSpc>
                <a:spcPct val="90000"/>
              </a:lnSpc>
              <a:buFont typeface="Wingdings" panose="05000000000000000000" pitchFamily="2" charset="2"/>
              <a:buNone/>
              <a:defRPr/>
            </a:pPr>
            <a:endParaRPr lang="en-US" sz="2800"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defRPr/>
            </a:pPr>
            <a:r>
              <a:rPr lang="en-US" smtClean="0">
                <a:solidFill>
                  <a:srgbClr val="0000CC"/>
                </a:solidFill>
              </a:rPr>
              <a:t>Hacking Humans</a:t>
            </a:r>
          </a:p>
        </p:txBody>
      </p:sp>
      <p:sp>
        <p:nvSpPr>
          <p:cNvPr id="45059" name="Rectangle 3"/>
          <p:cNvSpPr>
            <a:spLocks noGrp="1" noChangeArrowheads="1"/>
          </p:cNvSpPr>
          <p:nvPr>
            <p:ph type="body" idx="1"/>
          </p:nvPr>
        </p:nvSpPr>
        <p:spPr/>
        <p:txBody>
          <a:bodyPr/>
          <a:lstStyle/>
          <a:p>
            <a:pPr eaLnBrk="1" hangingPunct="1">
              <a:defRPr/>
            </a:pPr>
            <a:r>
              <a:rPr lang="en-US" sz="2800" smtClean="0"/>
              <a:t>Goal(s)—what do you want?</a:t>
            </a:r>
            <a:endParaRPr lang="en-US" smtClean="0"/>
          </a:p>
        </p:txBody>
      </p:sp>
      <p:pic>
        <p:nvPicPr>
          <p:cNvPr id="45063" name="Picture 7" descr="j019954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05400" y="2514600"/>
            <a:ext cx="333375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nodeType="clickEffect">
                                  <p:stCondLst>
                                    <p:cond delay="0"/>
                                  </p:stCondLst>
                                  <p:childTnLst>
                                    <p:animMotion origin="layout" path="M -0.17101 -0.11843 L -0.16667 -0.23641 L -0.29966 -0.25214 L -0.3073 -0.10479 L -0.25296 -0.30534 L -0.23056 -0.09646 L -0.1908 -0.30442 L -0.14497 -0.12676 L -0.08628 -0.29378 L -0.06631 -0.10779 L -0.04479 -0.27411 L 0.06771 0.10548 L 0.06337 0.10016 " pathEditMode="relative" rAng="0" ptsTypes="AAAAAAAAAAAAA">
                                      <p:cBhvr>
                                        <p:cTn id="6" dur="2000" fill="hold"/>
                                        <p:tgtEl>
                                          <p:spTgt spid="45063"/>
                                        </p:tgtEl>
                                        <p:attrNameLst>
                                          <p:attrName>ppt_x</p:attrName>
                                          <p:attrName>ppt_y</p:attrName>
                                        </p:attrNameLst>
                                      </p:cBhvr>
                                      <p:rCtr x="5122" y="1851"/>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50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defRPr/>
            </a:pPr>
            <a:r>
              <a:rPr lang="en-US" smtClean="0">
                <a:solidFill>
                  <a:srgbClr val="0000CC"/>
                </a:solidFill>
              </a:rPr>
              <a:t>Why Do People Fall for It?</a:t>
            </a:r>
          </a:p>
        </p:txBody>
      </p:sp>
      <p:sp>
        <p:nvSpPr>
          <p:cNvPr id="54275" name="Rectangle 3"/>
          <p:cNvSpPr>
            <a:spLocks noGrp="1" noChangeArrowheads="1"/>
          </p:cNvSpPr>
          <p:nvPr>
            <p:ph type="body" idx="1"/>
          </p:nvPr>
        </p:nvSpPr>
        <p:spPr/>
        <p:txBody>
          <a:bodyPr/>
          <a:lstStyle/>
          <a:p>
            <a:pPr marL="3086100" eaLnBrk="1" hangingPunct="1">
              <a:lnSpc>
                <a:spcPct val="80000"/>
              </a:lnSpc>
              <a:defRPr/>
            </a:pPr>
            <a:endParaRPr lang="en-US" sz="1800" smtClean="0"/>
          </a:p>
          <a:p>
            <a:pPr marL="3086100" eaLnBrk="1" hangingPunct="1">
              <a:lnSpc>
                <a:spcPct val="80000"/>
              </a:lnSpc>
              <a:defRPr/>
            </a:pPr>
            <a:r>
              <a:rPr lang="en-US" sz="3600" smtClean="0"/>
              <a:t>Stupid?</a:t>
            </a:r>
          </a:p>
          <a:p>
            <a:pPr marL="3086100" eaLnBrk="1" hangingPunct="1">
              <a:lnSpc>
                <a:spcPct val="80000"/>
              </a:lnSpc>
              <a:defRPr/>
            </a:pPr>
            <a:endParaRPr lang="en-US" sz="3600" smtClean="0"/>
          </a:p>
          <a:p>
            <a:pPr marL="3086100" eaLnBrk="1" hangingPunct="1">
              <a:lnSpc>
                <a:spcPct val="80000"/>
              </a:lnSpc>
              <a:defRPr/>
            </a:pPr>
            <a:r>
              <a:rPr lang="en-US" sz="3600" smtClean="0"/>
              <a:t>Gullible?</a:t>
            </a:r>
          </a:p>
          <a:p>
            <a:pPr marL="3086100" eaLnBrk="1" hangingPunct="1">
              <a:lnSpc>
                <a:spcPct val="80000"/>
              </a:lnSpc>
              <a:defRPr/>
            </a:pPr>
            <a:endParaRPr lang="en-US" sz="3600" smtClean="0"/>
          </a:p>
          <a:p>
            <a:pPr marL="3086100" eaLnBrk="1" hangingPunct="1">
              <a:lnSpc>
                <a:spcPct val="80000"/>
              </a:lnSpc>
              <a:defRPr/>
            </a:pPr>
            <a:r>
              <a:rPr lang="en-US" sz="3600" smtClean="0"/>
              <a:t>Lazy?</a:t>
            </a:r>
          </a:p>
          <a:p>
            <a:pPr marL="3086100" eaLnBrk="1" hangingPunct="1">
              <a:lnSpc>
                <a:spcPct val="80000"/>
              </a:lnSpc>
              <a:defRPr/>
            </a:pPr>
            <a:endParaRPr lang="en-US" sz="3600" smtClean="0"/>
          </a:p>
          <a:p>
            <a:pPr marL="3086100" eaLnBrk="1" hangingPunct="1">
              <a:lnSpc>
                <a:spcPct val="80000"/>
              </a:lnSpc>
              <a:defRPr/>
            </a:pPr>
            <a:r>
              <a:rPr lang="en-US" sz="4400" smtClean="0">
                <a:solidFill>
                  <a:srgbClr val="FF0066"/>
                </a:solidFill>
                <a:effectLst>
                  <a:outerShdw blurRad="38100" dist="38100" dir="2700000" algn="tl">
                    <a:srgbClr val="FFFFFF"/>
                  </a:outerShdw>
                </a:effectLst>
              </a:rPr>
              <a:t>Exploitable!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54275">
                                            <p:txEl>
                                              <p:pRg st="7" end="7"/>
                                            </p:txEl>
                                          </p:spTgt>
                                        </p:tgtEl>
                                        <p:attrNameLst>
                                          <p:attrName>style.visibility</p:attrName>
                                        </p:attrNameLst>
                                      </p:cBhvr>
                                      <p:to>
                                        <p:strVal val="visible"/>
                                      </p:to>
                                    </p:set>
                                    <p:animEffect transition="in" filter="dissolve">
                                      <p:cBhvr>
                                        <p:cTn id="7" dur="500"/>
                                        <p:tgtEl>
                                          <p:spTgt spid="5427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defRPr/>
            </a:pPr>
            <a:r>
              <a:rPr lang="en-US" smtClean="0">
                <a:solidFill>
                  <a:srgbClr val="0000CC"/>
                </a:solidFill>
              </a:rPr>
              <a:t>How to Hack Humans</a:t>
            </a:r>
            <a:br>
              <a:rPr lang="en-US" smtClean="0">
                <a:solidFill>
                  <a:srgbClr val="0000CC"/>
                </a:solidFill>
              </a:rPr>
            </a:br>
            <a:r>
              <a:rPr lang="en-US" sz="4000" smtClean="0"/>
              <a:t> </a:t>
            </a:r>
            <a:r>
              <a:rPr lang="en-US" sz="3200" smtClean="0"/>
              <a:t>/** Pwn$ {u}</a:t>
            </a:r>
          </a:p>
        </p:txBody>
      </p:sp>
      <p:sp>
        <p:nvSpPr>
          <p:cNvPr id="32771" name="Rectangle 3"/>
          <p:cNvSpPr>
            <a:spLocks noGrp="1" noChangeArrowheads="1"/>
          </p:cNvSpPr>
          <p:nvPr>
            <p:ph type="body" idx="1"/>
          </p:nvPr>
        </p:nvSpPr>
        <p:spPr/>
        <p:txBody>
          <a:bodyPr/>
          <a:lstStyle/>
          <a:p>
            <a:pPr marL="2171700" eaLnBrk="1" hangingPunct="1">
              <a:defRPr/>
            </a:pPr>
            <a:endParaRPr lang="en-US" smtClean="0"/>
          </a:p>
          <a:p>
            <a:pPr marL="2171700" eaLnBrk="1" hangingPunct="1">
              <a:defRPr/>
            </a:pPr>
            <a:r>
              <a:rPr lang="en-US" smtClean="0"/>
              <a:t>Penetration Testing</a:t>
            </a:r>
          </a:p>
          <a:p>
            <a:pPr marL="2171700" eaLnBrk="1" hangingPunct="1">
              <a:defRPr/>
            </a:pPr>
            <a:endParaRPr lang="en-US" sz="1200" smtClean="0"/>
          </a:p>
          <a:p>
            <a:pPr marL="2171700" eaLnBrk="1" hangingPunct="1">
              <a:defRPr/>
            </a:pPr>
            <a:r>
              <a:rPr lang="en-US" smtClean="0"/>
              <a:t>Control resources</a:t>
            </a:r>
            <a:endParaRPr lang="en-US" sz="2400" smtClean="0"/>
          </a:p>
          <a:p>
            <a:pPr marL="2171700" eaLnBrk="1" hangingPunct="1">
              <a:defRPr/>
            </a:pPr>
            <a:endParaRPr lang="en-US" sz="1200" smtClean="0"/>
          </a:p>
          <a:p>
            <a:pPr marL="2171700" eaLnBrk="1" hangingPunct="1">
              <a:defRPr/>
            </a:pPr>
            <a:r>
              <a:rPr lang="en-US" smtClean="0"/>
              <a:t>Leave backdoor</a:t>
            </a:r>
          </a:p>
          <a:p>
            <a:pPr marL="2171700" eaLnBrk="1" hangingPunct="1">
              <a:buFont typeface="Wingdings" panose="05000000000000000000" pitchFamily="2" charset="2"/>
              <a:buNone/>
              <a:defRPr/>
            </a:pPr>
            <a:endParaRPr lang="en-US" sz="1200" smtClean="0"/>
          </a:p>
          <a:p>
            <a:pPr marL="2171700" eaLnBrk="1" hangingPunct="1">
              <a:defRPr/>
            </a:pPr>
            <a:r>
              <a:rPr lang="en-US" smtClean="0"/>
              <a:t>Cover tracks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56" name="Rectangle 16"/>
          <p:cNvSpPr>
            <a:spLocks noGrp="1" noChangeArrowheads="1"/>
          </p:cNvSpPr>
          <p:nvPr>
            <p:ph type="title"/>
          </p:nvPr>
        </p:nvSpPr>
        <p:spPr/>
        <p:txBody>
          <a:bodyPr/>
          <a:lstStyle/>
          <a:p>
            <a:pPr eaLnBrk="1" hangingPunct="1">
              <a:defRPr/>
            </a:pPr>
            <a:r>
              <a:rPr lang="en-US" smtClean="0">
                <a:solidFill>
                  <a:srgbClr val="0000CC"/>
                </a:solidFill>
              </a:rPr>
              <a:t>Services &amp; Ports</a:t>
            </a:r>
            <a:br>
              <a:rPr lang="en-US" smtClean="0">
                <a:solidFill>
                  <a:srgbClr val="0000CC"/>
                </a:solidFill>
              </a:rPr>
            </a:br>
            <a:r>
              <a:rPr lang="en-US" sz="2400" smtClean="0">
                <a:solidFill>
                  <a:srgbClr val="0000CC"/>
                </a:solidFill>
              </a:rPr>
              <a:t>Human and machine networks are same (just quirkier)</a:t>
            </a:r>
          </a:p>
        </p:txBody>
      </p:sp>
      <p:sp>
        <p:nvSpPr>
          <p:cNvPr id="35843" name="Rectangle 3"/>
          <p:cNvSpPr>
            <a:spLocks noGrp="1" noChangeArrowheads="1"/>
          </p:cNvSpPr>
          <p:nvPr>
            <p:ph type="body" sz="half" idx="1"/>
          </p:nvPr>
        </p:nvSpPr>
        <p:spPr/>
        <p:txBody>
          <a:bodyPr/>
          <a:lstStyle/>
          <a:p>
            <a:pPr lvl="1" eaLnBrk="1" hangingPunct="1">
              <a:lnSpc>
                <a:spcPct val="90000"/>
              </a:lnSpc>
              <a:defRPr/>
            </a:pPr>
            <a:r>
              <a:rPr lang="en-US" smtClean="0">
                <a:solidFill>
                  <a:srgbClr val="FFFF00"/>
                </a:solidFill>
                <a:effectLst>
                  <a:outerShdw blurRad="38100" dist="38100" dir="2700000" algn="tl">
                    <a:srgbClr val="FFFFFF"/>
                  </a:outerShdw>
                </a:effectLst>
              </a:rPr>
              <a:t>Humans</a:t>
            </a:r>
            <a:endParaRPr lang="en-US" smtClean="0"/>
          </a:p>
          <a:p>
            <a:pPr lvl="2" eaLnBrk="1" hangingPunct="1">
              <a:lnSpc>
                <a:spcPct val="90000"/>
              </a:lnSpc>
              <a:defRPr/>
            </a:pPr>
            <a:r>
              <a:rPr lang="en-US" sz="2000" smtClean="0"/>
              <a:t>Self-esteem</a:t>
            </a:r>
          </a:p>
          <a:p>
            <a:pPr lvl="2" eaLnBrk="1" hangingPunct="1">
              <a:lnSpc>
                <a:spcPct val="90000"/>
              </a:lnSpc>
              <a:defRPr/>
            </a:pPr>
            <a:r>
              <a:rPr lang="en-US" sz="2000" smtClean="0"/>
              <a:t>Apathy</a:t>
            </a:r>
          </a:p>
          <a:p>
            <a:pPr lvl="2" eaLnBrk="1" hangingPunct="1">
              <a:lnSpc>
                <a:spcPct val="90000"/>
              </a:lnSpc>
              <a:defRPr/>
            </a:pPr>
            <a:r>
              <a:rPr lang="en-US" sz="2000" smtClean="0"/>
              <a:t>Sadness</a:t>
            </a:r>
          </a:p>
          <a:p>
            <a:pPr lvl="2" eaLnBrk="1" hangingPunct="1">
              <a:lnSpc>
                <a:spcPct val="90000"/>
              </a:lnSpc>
              <a:defRPr/>
            </a:pPr>
            <a:r>
              <a:rPr lang="en-US" sz="2000" smtClean="0"/>
              <a:t>Happiness</a:t>
            </a:r>
          </a:p>
          <a:p>
            <a:pPr lvl="2" eaLnBrk="1" hangingPunct="1">
              <a:lnSpc>
                <a:spcPct val="90000"/>
              </a:lnSpc>
              <a:defRPr/>
            </a:pPr>
            <a:r>
              <a:rPr lang="en-US" sz="2000" smtClean="0"/>
              <a:t>Gregariousness</a:t>
            </a:r>
          </a:p>
          <a:p>
            <a:pPr lvl="2" eaLnBrk="1" hangingPunct="1">
              <a:lnSpc>
                <a:spcPct val="90000"/>
              </a:lnSpc>
              <a:defRPr/>
            </a:pPr>
            <a:r>
              <a:rPr lang="en-US" sz="2000" smtClean="0"/>
              <a:t>Ego / self-interest</a:t>
            </a:r>
          </a:p>
          <a:p>
            <a:pPr lvl="2" eaLnBrk="1" hangingPunct="1">
              <a:lnSpc>
                <a:spcPct val="90000"/>
              </a:lnSpc>
              <a:defRPr/>
            </a:pPr>
            <a:r>
              <a:rPr lang="en-US" sz="2000" smtClean="0"/>
              <a:t>Benefit to self</a:t>
            </a:r>
          </a:p>
          <a:p>
            <a:pPr lvl="2" eaLnBrk="1" hangingPunct="1">
              <a:lnSpc>
                <a:spcPct val="90000"/>
              </a:lnSpc>
              <a:defRPr/>
            </a:pPr>
            <a:r>
              <a:rPr lang="en-US" sz="2000" smtClean="0"/>
              <a:t>Commonalities</a:t>
            </a:r>
          </a:p>
          <a:p>
            <a:pPr lvl="2" eaLnBrk="1" hangingPunct="1">
              <a:lnSpc>
                <a:spcPct val="90000"/>
              </a:lnSpc>
              <a:defRPr/>
            </a:pPr>
            <a:r>
              <a:rPr lang="en-US" sz="2000" smtClean="0"/>
              <a:t>Helpfulness</a:t>
            </a:r>
          </a:p>
          <a:p>
            <a:pPr lvl="2" eaLnBrk="1" hangingPunct="1">
              <a:lnSpc>
                <a:spcPct val="90000"/>
              </a:lnSpc>
              <a:defRPr/>
            </a:pPr>
            <a:r>
              <a:rPr lang="en-US" sz="2000" smtClean="0"/>
              <a:t>Belonging</a:t>
            </a:r>
          </a:p>
          <a:p>
            <a:pPr lvl="2" eaLnBrk="1" hangingPunct="1">
              <a:lnSpc>
                <a:spcPct val="90000"/>
              </a:lnSpc>
              <a:defRPr/>
            </a:pPr>
            <a:endParaRPr lang="en-US" sz="2000" smtClean="0"/>
          </a:p>
          <a:p>
            <a:pPr lvl="1" eaLnBrk="1" hangingPunct="1">
              <a:lnSpc>
                <a:spcPct val="90000"/>
              </a:lnSpc>
              <a:defRPr/>
            </a:pPr>
            <a:r>
              <a:rPr lang="en-US" sz="1200" smtClean="0"/>
              <a:t>Ex.: Bar pickup vs. wives (Bastion host in DMZ vs. standalone PKI root CA)</a:t>
            </a:r>
          </a:p>
        </p:txBody>
      </p:sp>
      <p:sp>
        <p:nvSpPr>
          <p:cNvPr id="35857" name="Rectangle 17"/>
          <p:cNvSpPr>
            <a:spLocks noGrp="1" noChangeArrowheads="1"/>
          </p:cNvSpPr>
          <p:nvPr>
            <p:ph type="body" sz="half" idx="2"/>
          </p:nvPr>
        </p:nvSpPr>
        <p:spPr/>
        <p:txBody>
          <a:bodyPr/>
          <a:lstStyle/>
          <a:p>
            <a:pPr eaLnBrk="1" hangingPunct="1">
              <a:defRPr/>
            </a:pPr>
            <a:r>
              <a:rPr lang="en-US" sz="2400" dirty="0" smtClean="0">
                <a:solidFill>
                  <a:srgbClr val="FF9966"/>
                </a:solidFill>
                <a:effectLst>
                  <a:outerShdw blurRad="38100" dist="38100" dir="2700000" algn="tl">
                    <a:srgbClr val="FFFFFF"/>
                  </a:outerShdw>
                </a:effectLst>
              </a:rPr>
              <a:t>Hosts</a:t>
            </a:r>
          </a:p>
          <a:p>
            <a:pPr lvl="1" eaLnBrk="1" hangingPunct="1">
              <a:defRPr/>
            </a:pPr>
            <a:r>
              <a:rPr lang="en-US" sz="2000" dirty="0" smtClean="0"/>
              <a:t>telnet</a:t>
            </a:r>
          </a:p>
          <a:p>
            <a:pPr lvl="1" eaLnBrk="1" hangingPunct="1">
              <a:defRPr/>
            </a:pPr>
            <a:r>
              <a:rPr lang="en-US" sz="2000" dirty="0" smtClean="0"/>
              <a:t>ftp</a:t>
            </a:r>
          </a:p>
          <a:p>
            <a:pPr lvl="1" eaLnBrk="1" hangingPunct="1">
              <a:defRPr/>
            </a:pPr>
            <a:r>
              <a:rPr lang="en-US" sz="2000" dirty="0" err="1" smtClean="0"/>
              <a:t>sftp</a:t>
            </a:r>
            <a:endParaRPr lang="en-US" sz="2000" dirty="0" smtClean="0"/>
          </a:p>
          <a:p>
            <a:pPr lvl="1" eaLnBrk="1" hangingPunct="1">
              <a:defRPr/>
            </a:pPr>
            <a:r>
              <a:rPr lang="en-US" sz="2000" dirty="0" err="1" smtClean="0"/>
              <a:t>IpSec</a:t>
            </a:r>
            <a:endParaRPr lang="en-US" sz="2000" dirty="0" smtClean="0"/>
          </a:p>
          <a:p>
            <a:pPr lvl="1" eaLnBrk="1" hangingPunct="1">
              <a:defRPr/>
            </a:pPr>
            <a:r>
              <a:rPr lang="en-US" sz="2000" dirty="0" smtClean="0"/>
              <a:t>Pop</a:t>
            </a:r>
          </a:p>
          <a:p>
            <a:pPr lvl="1" eaLnBrk="1" hangingPunct="1">
              <a:defRPr/>
            </a:pPr>
            <a:endParaRPr lang="en-US" sz="2000" dirty="0" smtClean="0"/>
          </a:p>
          <a:p>
            <a:pPr eaLnBrk="1" hangingPunct="1">
              <a:buFont typeface="Wingdings" panose="05000000000000000000" pitchFamily="2" charset="2"/>
              <a:buNone/>
              <a:defRPr/>
            </a:pPr>
            <a:endParaRPr lang="en-US" sz="2000"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rbit">
  <a:themeElements>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Orbit</Template>
  <TotalTime>301</TotalTime>
  <Words>541</Words>
  <Application>Microsoft Office PowerPoint</Application>
  <PresentationFormat>On-screen Show (4:3)</PresentationFormat>
  <Paragraphs>112</Paragraphs>
  <Slides>18</Slides>
  <Notes>1</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3" baseType="lpstr">
      <vt:lpstr>Arial</vt:lpstr>
      <vt:lpstr>Comic Sans MS</vt:lpstr>
      <vt:lpstr>Wingdings</vt:lpstr>
      <vt:lpstr>Orbit</vt:lpstr>
      <vt:lpstr>Visio</vt:lpstr>
      <vt:lpstr>Hacking Humans</vt:lpstr>
      <vt:lpstr>Social Engineering</vt:lpstr>
      <vt:lpstr>Overview</vt:lpstr>
      <vt:lpstr>Social Engineering: Fact or Fiction?</vt:lpstr>
      <vt:lpstr>What is Social Engineering?</vt:lpstr>
      <vt:lpstr>Hacking Humans</vt:lpstr>
      <vt:lpstr>Why Do People Fall for It?</vt:lpstr>
      <vt:lpstr>How to Hack Humans  /** Pwn$ {u}</vt:lpstr>
      <vt:lpstr>Services &amp; Ports Human and machine networks are same (just quirkier)</vt:lpstr>
      <vt:lpstr>HumInt The Hidden Element</vt:lpstr>
      <vt:lpstr>HDLP Human Data Leak Protection</vt:lpstr>
      <vt:lpstr>DRESS the PART!</vt:lpstr>
      <vt:lpstr>Exploit Vulnerabilities</vt:lpstr>
      <vt:lpstr>HumInt</vt:lpstr>
      <vt:lpstr>Sanitized Stories – irl ’spl01+$</vt:lpstr>
      <vt:lpstr>How to Guard Against It</vt:lpstr>
      <vt:lpstr>Questions?</vt:lpstr>
      <vt:lpstr>Legal Notices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Engineering</dc:title>
  <dc:creator>has</dc:creator>
  <cp:lastModifiedBy>HAS</cp:lastModifiedBy>
  <cp:revision>128</cp:revision>
  <dcterms:created xsi:type="dcterms:W3CDTF">2007-09-23T00:17:10Z</dcterms:created>
  <dcterms:modified xsi:type="dcterms:W3CDTF">2013-06-13T15:17:13Z</dcterms:modified>
</cp:coreProperties>
</file>